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15"/>
  </p:notesMasterIdLst>
  <p:sldIdLst>
    <p:sldId id="256" r:id="rId2"/>
    <p:sldId id="257" r:id="rId3"/>
    <p:sldId id="258" r:id="rId4"/>
    <p:sldId id="259" r:id="rId5"/>
    <p:sldId id="260" r:id="rId6"/>
    <p:sldId id="262" r:id="rId7"/>
    <p:sldId id="265" r:id="rId8"/>
    <p:sldId id="261" r:id="rId9"/>
    <p:sldId id="264" r:id="rId10"/>
    <p:sldId id="269" r:id="rId11"/>
    <p:sldId id="268" r:id="rId12"/>
    <p:sldId id="267" r:id="rId13"/>
    <p:sldId id="266" r:id="rId14"/>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D39C"/>
    <a:srgbClr val="CC6600"/>
    <a:srgbClr val="663300"/>
    <a:srgbClr val="785754"/>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005" autoAdjust="0"/>
    <p:restoredTop sz="92848" autoAdjust="0"/>
  </p:normalViewPr>
  <p:slideViewPr>
    <p:cSldViewPr snapToGrid="0">
      <p:cViewPr varScale="1">
        <p:scale>
          <a:sx n="58" d="100"/>
          <a:sy n="58" d="100"/>
        </p:scale>
        <p:origin x="988" y="52"/>
      </p:cViewPr>
      <p:guideLst/>
    </p:cSldViewPr>
  </p:slideViewPr>
  <p:notesTextViewPr>
    <p:cViewPr>
      <p:scale>
        <a:sx n="1" d="1"/>
        <a:sy n="1" d="1"/>
      </p:scale>
      <p:origin x="0" y="0"/>
    </p:cViewPr>
  </p:notesTextViewPr>
  <p:notesViewPr>
    <p:cSldViewPr snapToGrid="0">
      <p:cViewPr varScale="1">
        <p:scale>
          <a:sx n="51" d="100"/>
          <a:sy n="51" d="100"/>
        </p:scale>
        <p:origin x="1836" y="2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396B8D-2714-44C1-9DD8-93399E0D1AF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pPr rtl="1"/>
          <a:endParaRPr lang="he-IL"/>
        </a:p>
      </dgm:t>
    </dgm:pt>
    <dgm:pt modelId="{7B5D53B4-5993-423C-AAFE-3EA9027D347E}" type="pres">
      <dgm:prSet presAssocID="{36396B8D-2714-44C1-9DD8-93399E0D1AFD}" presName="hierChild1" presStyleCnt="0">
        <dgm:presLayoutVars>
          <dgm:orgChart val="1"/>
          <dgm:chPref val="1"/>
          <dgm:dir/>
          <dgm:animOne val="branch"/>
          <dgm:animLvl val="lvl"/>
          <dgm:resizeHandles/>
        </dgm:presLayoutVars>
      </dgm:prSet>
      <dgm:spPr/>
    </dgm:pt>
  </dgm:ptLst>
  <dgm:cxnLst>
    <dgm:cxn modelId="{770C94F3-DE69-4AF7-AE8F-DED38A518C01}" type="presOf" srcId="{36396B8D-2714-44C1-9DD8-93399E0D1AFD}" destId="{7B5D53B4-5993-423C-AAFE-3EA9027D347E}" srcOrd="0"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9DB1BD0-6DE4-4AE3-A0DE-07CCD061471B}" type="datetimeFigureOut">
              <a:rPr lang="he-IL" smtClean="0"/>
              <a:t>ט'/כסלו/תשפ"א</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04705E6-4079-4629-8FAD-B18D5244ECF1}" type="slidenum">
              <a:rPr lang="he-IL" smtClean="0"/>
              <a:t>‹#›</a:t>
            </a:fld>
            <a:endParaRPr lang="he-IL"/>
          </a:p>
        </p:txBody>
      </p:sp>
    </p:spTree>
    <p:extLst>
      <p:ext uri="{BB962C8B-B14F-4D97-AF65-F5344CB8AC3E}">
        <p14:creationId xmlns:p14="http://schemas.microsoft.com/office/powerpoint/2010/main" val="383816829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685800" y="1143000"/>
            <a:ext cx="5486400" cy="3086100"/>
          </a:xfrm>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504705E6-4079-4629-8FAD-B18D5244ECF1}" type="slidenum">
              <a:rPr lang="he-IL" smtClean="0"/>
              <a:t>10</a:t>
            </a:fld>
            <a:endParaRPr lang="he-IL"/>
          </a:p>
        </p:txBody>
      </p:sp>
    </p:spTree>
    <p:extLst>
      <p:ext uri="{BB962C8B-B14F-4D97-AF65-F5344CB8AC3E}">
        <p14:creationId xmlns:p14="http://schemas.microsoft.com/office/powerpoint/2010/main" val="3123309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3099E8F-93CB-4AC9-98FF-CBFCC89FD28E}"/>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88F8E073-312F-44DE-AA02-1421717A7F1C}"/>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2844FFA3-9E9B-41FC-819D-C8E1E8C4C658}"/>
              </a:ext>
            </a:extLst>
          </p:cNvPr>
          <p:cNvSpPr>
            <a:spLocks noGrp="1"/>
          </p:cNvSpPr>
          <p:nvPr>
            <p:ph type="dt" sz="half" idx="10"/>
          </p:nvPr>
        </p:nvSpPr>
        <p:spPr/>
        <p:txBody>
          <a:bodyPr/>
          <a:lstStyle/>
          <a:p>
            <a:fld id="{D61CDEC9-E15C-4F28-AF7E-C5D7BD05DEF0}" type="datetimeFigureOut">
              <a:rPr lang="he-IL" smtClean="0"/>
              <a:t>ט'/כסלו/תשפ"א</a:t>
            </a:fld>
            <a:endParaRPr lang="he-IL"/>
          </a:p>
        </p:txBody>
      </p:sp>
      <p:sp>
        <p:nvSpPr>
          <p:cNvPr id="5" name="מציין מיקום של כותרת תחתונה 4">
            <a:extLst>
              <a:ext uri="{FF2B5EF4-FFF2-40B4-BE49-F238E27FC236}">
                <a16:creationId xmlns:a16="http://schemas.microsoft.com/office/drawing/2014/main" id="{5D7B3212-F911-45F2-85E0-9EC8BCC3705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7D32977-C3C1-4840-87BD-AC5307A3298B}"/>
              </a:ext>
            </a:extLst>
          </p:cNvPr>
          <p:cNvSpPr>
            <a:spLocks noGrp="1"/>
          </p:cNvSpPr>
          <p:nvPr>
            <p:ph type="sldNum" sz="quarter" idx="12"/>
          </p:nvPr>
        </p:nvSpPr>
        <p:spPr/>
        <p:txBody>
          <a:bodyPr/>
          <a:lstStyle/>
          <a:p>
            <a:fld id="{9E34BCC2-737E-4A34-951B-B044438968DA}" type="slidenum">
              <a:rPr lang="he-IL" smtClean="0"/>
              <a:t>‹#›</a:t>
            </a:fld>
            <a:endParaRPr lang="he-IL"/>
          </a:p>
        </p:txBody>
      </p:sp>
    </p:spTree>
    <p:extLst>
      <p:ext uri="{BB962C8B-B14F-4D97-AF65-F5344CB8AC3E}">
        <p14:creationId xmlns:p14="http://schemas.microsoft.com/office/powerpoint/2010/main" val="2869304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7C14898-A63C-4AC4-962E-277578FCDB1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E7F07B37-BD1C-4B89-A251-C13ECC484228}"/>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087F51C-B7F1-40B7-A2CE-16621792385A}"/>
              </a:ext>
            </a:extLst>
          </p:cNvPr>
          <p:cNvSpPr>
            <a:spLocks noGrp="1"/>
          </p:cNvSpPr>
          <p:nvPr>
            <p:ph type="dt" sz="half" idx="10"/>
          </p:nvPr>
        </p:nvSpPr>
        <p:spPr/>
        <p:txBody>
          <a:bodyPr/>
          <a:lstStyle/>
          <a:p>
            <a:fld id="{D61CDEC9-E15C-4F28-AF7E-C5D7BD05DEF0}" type="datetimeFigureOut">
              <a:rPr lang="he-IL" smtClean="0"/>
              <a:t>ט'/כסלו/תשפ"א</a:t>
            </a:fld>
            <a:endParaRPr lang="he-IL"/>
          </a:p>
        </p:txBody>
      </p:sp>
      <p:sp>
        <p:nvSpPr>
          <p:cNvPr id="5" name="מציין מיקום של כותרת תחתונה 4">
            <a:extLst>
              <a:ext uri="{FF2B5EF4-FFF2-40B4-BE49-F238E27FC236}">
                <a16:creationId xmlns:a16="http://schemas.microsoft.com/office/drawing/2014/main" id="{27E37165-078E-4DEA-95C1-06696883507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087279B-1423-4001-B3D6-1C4EE1EB9A2D}"/>
              </a:ext>
            </a:extLst>
          </p:cNvPr>
          <p:cNvSpPr>
            <a:spLocks noGrp="1"/>
          </p:cNvSpPr>
          <p:nvPr>
            <p:ph type="sldNum" sz="quarter" idx="12"/>
          </p:nvPr>
        </p:nvSpPr>
        <p:spPr/>
        <p:txBody>
          <a:bodyPr/>
          <a:lstStyle/>
          <a:p>
            <a:fld id="{9E34BCC2-737E-4A34-951B-B044438968DA}" type="slidenum">
              <a:rPr lang="he-IL" smtClean="0"/>
              <a:t>‹#›</a:t>
            </a:fld>
            <a:endParaRPr lang="he-IL"/>
          </a:p>
        </p:txBody>
      </p:sp>
    </p:spTree>
    <p:extLst>
      <p:ext uri="{BB962C8B-B14F-4D97-AF65-F5344CB8AC3E}">
        <p14:creationId xmlns:p14="http://schemas.microsoft.com/office/powerpoint/2010/main" val="2277598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B7899536-A3EC-434C-A1C6-3D9844376AA5}"/>
              </a:ext>
            </a:extLst>
          </p:cNvPr>
          <p:cNvSpPr>
            <a:spLocks noGrp="1"/>
          </p:cNvSpPr>
          <p:nvPr>
            <p:ph type="title" orient="vert"/>
          </p:nvPr>
        </p:nvSpPr>
        <p:spPr>
          <a:xfrm>
            <a:off x="8724899"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1E3BD76C-4178-4AF0-BAED-CF7E235221F3}"/>
              </a:ext>
            </a:extLst>
          </p:cNvPr>
          <p:cNvSpPr>
            <a:spLocks noGrp="1"/>
          </p:cNvSpPr>
          <p:nvPr>
            <p:ph type="body" orient="vert" idx="1"/>
          </p:nvPr>
        </p:nvSpPr>
        <p:spPr>
          <a:xfrm>
            <a:off x="838199"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62E7CAF-7B37-4C1B-A940-7996612D64BF}"/>
              </a:ext>
            </a:extLst>
          </p:cNvPr>
          <p:cNvSpPr>
            <a:spLocks noGrp="1"/>
          </p:cNvSpPr>
          <p:nvPr>
            <p:ph type="dt" sz="half" idx="10"/>
          </p:nvPr>
        </p:nvSpPr>
        <p:spPr/>
        <p:txBody>
          <a:bodyPr/>
          <a:lstStyle/>
          <a:p>
            <a:fld id="{D61CDEC9-E15C-4F28-AF7E-C5D7BD05DEF0}" type="datetimeFigureOut">
              <a:rPr lang="he-IL" smtClean="0"/>
              <a:t>ט'/כסלו/תשפ"א</a:t>
            </a:fld>
            <a:endParaRPr lang="he-IL"/>
          </a:p>
        </p:txBody>
      </p:sp>
      <p:sp>
        <p:nvSpPr>
          <p:cNvPr id="5" name="מציין מיקום של כותרת תחתונה 4">
            <a:extLst>
              <a:ext uri="{FF2B5EF4-FFF2-40B4-BE49-F238E27FC236}">
                <a16:creationId xmlns:a16="http://schemas.microsoft.com/office/drawing/2014/main" id="{D51E6021-2D62-48E5-AF8A-71BD6BA6233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CDA94A3-DBA1-44C2-9087-7C29451AE69A}"/>
              </a:ext>
            </a:extLst>
          </p:cNvPr>
          <p:cNvSpPr>
            <a:spLocks noGrp="1"/>
          </p:cNvSpPr>
          <p:nvPr>
            <p:ph type="sldNum" sz="quarter" idx="12"/>
          </p:nvPr>
        </p:nvSpPr>
        <p:spPr/>
        <p:txBody>
          <a:bodyPr/>
          <a:lstStyle/>
          <a:p>
            <a:fld id="{9E34BCC2-737E-4A34-951B-B044438968DA}" type="slidenum">
              <a:rPr lang="he-IL" smtClean="0"/>
              <a:t>‹#›</a:t>
            </a:fld>
            <a:endParaRPr lang="he-IL"/>
          </a:p>
        </p:txBody>
      </p:sp>
    </p:spTree>
    <p:extLst>
      <p:ext uri="{BB962C8B-B14F-4D97-AF65-F5344CB8AC3E}">
        <p14:creationId xmlns:p14="http://schemas.microsoft.com/office/powerpoint/2010/main" val="2017299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8C7CAEC-05B3-4D39-95E0-085296315301}"/>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5B6E92E9-2162-4B4F-BBA3-AACEB7F28A39}"/>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3EF0622B-F8B1-49A5-ABBD-65CE1729ED86}"/>
              </a:ext>
            </a:extLst>
          </p:cNvPr>
          <p:cNvSpPr>
            <a:spLocks noGrp="1"/>
          </p:cNvSpPr>
          <p:nvPr>
            <p:ph type="dt" sz="half" idx="10"/>
          </p:nvPr>
        </p:nvSpPr>
        <p:spPr/>
        <p:txBody>
          <a:bodyPr/>
          <a:lstStyle/>
          <a:p>
            <a:fld id="{D61CDEC9-E15C-4F28-AF7E-C5D7BD05DEF0}" type="datetimeFigureOut">
              <a:rPr lang="he-IL" smtClean="0"/>
              <a:t>ט'/כסלו/תשפ"א</a:t>
            </a:fld>
            <a:endParaRPr lang="he-IL"/>
          </a:p>
        </p:txBody>
      </p:sp>
      <p:sp>
        <p:nvSpPr>
          <p:cNvPr id="5" name="מציין מיקום של כותרת תחתונה 4">
            <a:extLst>
              <a:ext uri="{FF2B5EF4-FFF2-40B4-BE49-F238E27FC236}">
                <a16:creationId xmlns:a16="http://schemas.microsoft.com/office/drawing/2014/main" id="{808C6302-E489-46F6-B68F-BBA62DD33A9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57EAD01-F95F-4B5F-B3C6-B7BB3189804B}"/>
              </a:ext>
            </a:extLst>
          </p:cNvPr>
          <p:cNvSpPr>
            <a:spLocks noGrp="1"/>
          </p:cNvSpPr>
          <p:nvPr>
            <p:ph type="sldNum" sz="quarter" idx="12"/>
          </p:nvPr>
        </p:nvSpPr>
        <p:spPr/>
        <p:txBody>
          <a:bodyPr/>
          <a:lstStyle/>
          <a:p>
            <a:fld id="{9E34BCC2-737E-4A34-951B-B044438968DA}" type="slidenum">
              <a:rPr lang="he-IL" smtClean="0"/>
              <a:t>‹#›</a:t>
            </a:fld>
            <a:endParaRPr lang="he-IL"/>
          </a:p>
        </p:txBody>
      </p:sp>
    </p:spTree>
    <p:extLst>
      <p:ext uri="{BB962C8B-B14F-4D97-AF65-F5344CB8AC3E}">
        <p14:creationId xmlns:p14="http://schemas.microsoft.com/office/powerpoint/2010/main" val="2487414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744EB13-E389-48E3-9E0E-A118C79090D1}"/>
              </a:ext>
            </a:extLst>
          </p:cNvPr>
          <p:cNvSpPr>
            <a:spLocks noGrp="1"/>
          </p:cNvSpPr>
          <p:nvPr>
            <p:ph type="title"/>
          </p:nvPr>
        </p:nvSpPr>
        <p:spPr>
          <a:xfrm>
            <a:off x="831852"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F5E76752-1757-4D19-9114-77F330CC5F8C}"/>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FDAEDA3D-82FA-4342-993B-8A82538C2E6D}"/>
              </a:ext>
            </a:extLst>
          </p:cNvPr>
          <p:cNvSpPr>
            <a:spLocks noGrp="1"/>
          </p:cNvSpPr>
          <p:nvPr>
            <p:ph type="dt" sz="half" idx="10"/>
          </p:nvPr>
        </p:nvSpPr>
        <p:spPr/>
        <p:txBody>
          <a:bodyPr/>
          <a:lstStyle/>
          <a:p>
            <a:fld id="{D61CDEC9-E15C-4F28-AF7E-C5D7BD05DEF0}" type="datetimeFigureOut">
              <a:rPr lang="he-IL" smtClean="0"/>
              <a:t>ט'/כסלו/תשפ"א</a:t>
            </a:fld>
            <a:endParaRPr lang="he-IL"/>
          </a:p>
        </p:txBody>
      </p:sp>
      <p:sp>
        <p:nvSpPr>
          <p:cNvPr id="5" name="מציין מיקום של כותרת תחתונה 4">
            <a:extLst>
              <a:ext uri="{FF2B5EF4-FFF2-40B4-BE49-F238E27FC236}">
                <a16:creationId xmlns:a16="http://schemas.microsoft.com/office/drawing/2014/main" id="{A60BB12F-B1AE-4FD3-901F-1C01F188A05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5433825-AABA-4E48-8214-92A7AEF1C7C4}"/>
              </a:ext>
            </a:extLst>
          </p:cNvPr>
          <p:cNvSpPr>
            <a:spLocks noGrp="1"/>
          </p:cNvSpPr>
          <p:nvPr>
            <p:ph type="sldNum" sz="quarter" idx="12"/>
          </p:nvPr>
        </p:nvSpPr>
        <p:spPr/>
        <p:txBody>
          <a:bodyPr/>
          <a:lstStyle/>
          <a:p>
            <a:fld id="{9E34BCC2-737E-4A34-951B-B044438968DA}" type="slidenum">
              <a:rPr lang="he-IL" smtClean="0"/>
              <a:t>‹#›</a:t>
            </a:fld>
            <a:endParaRPr lang="he-IL"/>
          </a:p>
        </p:txBody>
      </p:sp>
    </p:spTree>
    <p:extLst>
      <p:ext uri="{BB962C8B-B14F-4D97-AF65-F5344CB8AC3E}">
        <p14:creationId xmlns:p14="http://schemas.microsoft.com/office/powerpoint/2010/main" val="397904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D46E3AE-DFD4-477F-85CF-E7F27E6E0686}"/>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3CE94CB4-50B2-47A5-BC88-D18C529F3512}"/>
              </a:ext>
            </a:extLst>
          </p:cNvPr>
          <p:cNvSpPr>
            <a:spLocks noGrp="1"/>
          </p:cNvSpPr>
          <p:nvPr>
            <p:ph sz="half" idx="1"/>
          </p:nvPr>
        </p:nvSpPr>
        <p:spPr>
          <a:xfrm>
            <a:off x="838201"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7AD6429D-1DB1-4817-A108-8E7902911D2E}"/>
              </a:ext>
            </a:extLst>
          </p:cNvPr>
          <p:cNvSpPr>
            <a:spLocks noGrp="1"/>
          </p:cNvSpPr>
          <p:nvPr>
            <p:ph sz="half" idx="2"/>
          </p:nvPr>
        </p:nvSpPr>
        <p:spPr>
          <a:xfrm>
            <a:off x="6172201"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D105BB18-0C88-42F6-A6EF-730774CB68BC}"/>
              </a:ext>
            </a:extLst>
          </p:cNvPr>
          <p:cNvSpPr>
            <a:spLocks noGrp="1"/>
          </p:cNvSpPr>
          <p:nvPr>
            <p:ph type="dt" sz="half" idx="10"/>
          </p:nvPr>
        </p:nvSpPr>
        <p:spPr/>
        <p:txBody>
          <a:bodyPr/>
          <a:lstStyle/>
          <a:p>
            <a:fld id="{D61CDEC9-E15C-4F28-AF7E-C5D7BD05DEF0}" type="datetimeFigureOut">
              <a:rPr lang="he-IL" smtClean="0"/>
              <a:t>ט'/כסלו/תשפ"א</a:t>
            </a:fld>
            <a:endParaRPr lang="he-IL"/>
          </a:p>
        </p:txBody>
      </p:sp>
      <p:sp>
        <p:nvSpPr>
          <p:cNvPr id="6" name="מציין מיקום של כותרת תחתונה 5">
            <a:extLst>
              <a:ext uri="{FF2B5EF4-FFF2-40B4-BE49-F238E27FC236}">
                <a16:creationId xmlns:a16="http://schemas.microsoft.com/office/drawing/2014/main" id="{58CC066B-4DC7-4080-977A-BEF7CC0CFD42}"/>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300B5E10-4B2D-4BE8-ABC2-851814DC60F9}"/>
              </a:ext>
            </a:extLst>
          </p:cNvPr>
          <p:cNvSpPr>
            <a:spLocks noGrp="1"/>
          </p:cNvSpPr>
          <p:nvPr>
            <p:ph type="sldNum" sz="quarter" idx="12"/>
          </p:nvPr>
        </p:nvSpPr>
        <p:spPr/>
        <p:txBody>
          <a:bodyPr/>
          <a:lstStyle/>
          <a:p>
            <a:fld id="{9E34BCC2-737E-4A34-951B-B044438968DA}" type="slidenum">
              <a:rPr lang="he-IL" smtClean="0"/>
              <a:t>‹#›</a:t>
            </a:fld>
            <a:endParaRPr lang="he-IL"/>
          </a:p>
        </p:txBody>
      </p:sp>
    </p:spTree>
    <p:extLst>
      <p:ext uri="{BB962C8B-B14F-4D97-AF65-F5344CB8AC3E}">
        <p14:creationId xmlns:p14="http://schemas.microsoft.com/office/powerpoint/2010/main" val="2313178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4F8C07D-F1E9-4B5E-B076-47D311834765}"/>
              </a:ext>
            </a:extLst>
          </p:cNvPr>
          <p:cNvSpPr>
            <a:spLocks noGrp="1"/>
          </p:cNvSpPr>
          <p:nvPr>
            <p:ph type="title"/>
          </p:nvPr>
        </p:nvSpPr>
        <p:spPr>
          <a:xfrm>
            <a:off x="839789"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993D758-806A-4ADC-9886-9DF4FD3B4D94}"/>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E678C280-F88A-4A7C-BF59-E95485FA7A82}"/>
              </a:ext>
            </a:extLst>
          </p:cNvPr>
          <p:cNvSpPr>
            <a:spLocks noGrp="1"/>
          </p:cNvSpPr>
          <p:nvPr>
            <p:ph sz="half" idx="2"/>
          </p:nvPr>
        </p:nvSpPr>
        <p:spPr>
          <a:xfrm>
            <a:off x="839789" y="2505076"/>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0A5B75C2-8861-418B-A476-536E8198FDD4}"/>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62E3E096-FC9C-41FC-A62E-67A64F448E9B}"/>
              </a:ext>
            </a:extLst>
          </p:cNvPr>
          <p:cNvSpPr>
            <a:spLocks noGrp="1"/>
          </p:cNvSpPr>
          <p:nvPr>
            <p:ph sz="quarter" idx="4"/>
          </p:nvPr>
        </p:nvSpPr>
        <p:spPr>
          <a:xfrm>
            <a:off x="6172202" y="2505076"/>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EEDCD702-CA0D-44E5-9DB5-9330637E424D}"/>
              </a:ext>
            </a:extLst>
          </p:cNvPr>
          <p:cNvSpPr>
            <a:spLocks noGrp="1"/>
          </p:cNvSpPr>
          <p:nvPr>
            <p:ph type="dt" sz="half" idx="10"/>
          </p:nvPr>
        </p:nvSpPr>
        <p:spPr/>
        <p:txBody>
          <a:bodyPr/>
          <a:lstStyle/>
          <a:p>
            <a:fld id="{D61CDEC9-E15C-4F28-AF7E-C5D7BD05DEF0}" type="datetimeFigureOut">
              <a:rPr lang="he-IL" smtClean="0"/>
              <a:t>ט'/כסלו/תשפ"א</a:t>
            </a:fld>
            <a:endParaRPr lang="he-IL"/>
          </a:p>
        </p:txBody>
      </p:sp>
      <p:sp>
        <p:nvSpPr>
          <p:cNvPr id="8" name="מציין מיקום של כותרת תחתונה 7">
            <a:extLst>
              <a:ext uri="{FF2B5EF4-FFF2-40B4-BE49-F238E27FC236}">
                <a16:creationId xmlns:a16="http://schemas.microsoft.com/office/drawing/2014/main" id="{BA542A2D-AF9D-47A8-B680-DEDDF1812115}"/>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EFF57CC9-4AE0-47F7-A8FE-7A33756309C3}"/>
              </a:ext>
            </a:extLst>
          </p:cNvPr>
          <p:cNvSpPr>
            <a:spLocks noGrp="1"/>
          </p:cNvSpPr>
          <p:nvPr>
            <p:ph type="sldNum" sz="quarter" idx="12"/>
          </p:nvPr>
        </p:nvSpPr>
        <p:spPr/>
        <p:txBody>
          <a:bodyPr/>
          <a:lstStyle/>
          <a:p>
            <a:fld id="{9E34BCC2-737E-4A34-951B-B044438968DA}" type="slidenum">
              <a:rPr lang="he-IL" smtClean="0"/>
              <a:t>‹#›</a:t>
            </a:fld>
            <a:endParaRPr lang="he-IL"/>
          </a:p>
        </p:txBody>
      </p:sp>
    </p:spTree>
    <p:extLst>
      <p:ext uri="{BB962C8B-B14F-4D97-AF65-F5344CB8AC3E}">
        <p14:creationId xmlns:p14="http://schemas.microsoft.com/office/powerpoint/2010/main" val="297005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A83E151-409A-4683-9FFC-72B342D4270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306D9EF0-D56C-4655-BF12-E097524C0B71}"/>
              </a:ext>
            </a:extLst>
          </p:cNvPr>
          <p:cNvSpPr>
            <a:spLocks noGrp="1"/>
          </p:cNvSpPr>
          <p:nvPr>
            <p:ph type="dt" sz="half" idx="10"/>
          </p:nvPr>
        </p:nvSpPr>
        <p:spPr/>
        <p:txBody>
          <a:bodyPr/>
          <a:lstStyle/>
          <a:p>
            <a:fld id="{D61CDEC9-E15C-4F28-AF7E-C5D7BD05DEF0}" type="datetimeFigureOut">
              <a:rPr lang="he-IL" smtClean="0"/>
              <a:t>ט'/כסלו/תשפ"א</a:t>
            </a:fld>
            <a:endParaRPr lang="he-IL"/>
          </a:p>
        </p:txBody>
      </p:sp>
      <p:sp>
        <p:nvSpPr>
          <p:cNvPr id="4" name="מציין מיקום של כותרת תחתונה 3">
            <a:extLst>
              <a:ext uri="{FF2B5EF4-FFF2-40B4-BE49-F238E27FC236}">
                <a16:creationId xmlns:a16="http://schemas.microsoft.com/office/drawing/2014/main" id="{04281187-63EA-412F-B8C9-06901A6D9D95}"/>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C55E2899-FFCC-4358-BB9E-6FBC2E641191}"/>
              </a:ext>
            </a:extLst>
          </p:cNvPr>
          <p:cNvSpPr>
            <a:spLocks noGrp="1"/>
          </p:cNvSpPr>
          <p:nvPr>
            <p:ph type="sldNum" sz="quarter" idx="12"/>
          </p:nvPr>
        </p:nvSpPr>
        <p:spPr/>
        <p:txBody>
          <a:bodyPr/>
          <a:lstStyle/>
          <a:p>
            <a:fld id="{9E34BCC2-737E-4A34-951B-B044438968DA}" type="slidenum">
              <a:rPr lang="he-IL" smtClean="0"/>
              <a:t>‹#›</a:t>
            </a:fld>
            <a:endParaRPr lang="he-IL"/>
          </a:p>
        </p:txBody>
      </p:sp>
    </p:spTree>
    <p:extLst>
      <p:ext uri="{BB962C8B-B14F-4D97-AF65-F5344CB8AC3E}">
        <p14:creationId xmlns:p14="http://schemas.microsoft.com/office/powerpoint/2010/main" val="2927093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CAAAFA01-A934-477E-B3C9-2945ED9B9D66}"/>
              </a:ext>
            </a:extLst>
          </p:cNvPr>
          <p:cNvSpPr>
            <a:spLocks noGrp="1"/>
          </p:cNvSpPr>
          <p:nvPr>
            <p:ph type="dt" sz="half" idx="10"/>
          </p:nvPr>
        </p:nvSpPr>
        <p:spPr/>
        <p:txBody>
          <a:bodyPr/>
          <a:lstStyle/>
          <a:p>
            <a:fld id="{D61CDEC9-E15C-4F28-AF7E-C5D7BD05DEF0}" type="datetimeFigureOut">
              <a:rPr lang="he-IL" smtClean="0"/>
              <a:t>ט'/כסלו/תשפ"א</a:t>
            </a:fld>
            <a:endParaRPr lang="he-IL"/>
          </a:p>
        </p:txBody>
      </p:sp>
      <p:sp>
        <p:nvSpPr>
          <p:cNvPr id="3" name="מציין מיקום של כותרת תחתונה 2">
            <a:extLst>
              <a:ext uri="{FF2B5EF4-FFF2-40B4-BE49-F238E27FC236}">
                <a16:creationId xmlns:a16="http://schemas.microsoft.com/office/drawing/2014/main" id="{B9496493-AAC7-4E24-A7E3-E156F35A7050}"/>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671A5DD7-B4DF-450A-90FD-596137E67937}"/>
              </a:ext>
            </a:extLst>
          </p:cNvPr>
          <p:cNvSpPr>
            <a:spLocks noGrp="1"/>
          </p:cNvSpPr>
          <p:nvPr>
            <p:ph type="sldNum" sz="quarter" idx="12"/>
          </p:nvPr>
        </p:nvSpPr>
        <p:spPr/>
        <p:txBody>
          <a:bodyPr/>
          <a:lstStyle/>
          <a:p>
            <a:fld id="{9E34BCC2-737E-4A34-951B-B044438968DA}" type="slidenum">
              <a:rPr lang="he-IL" smtClean="0"/>
              <a:t>‹#›</a:t>
            </a:fld>
            <a:endParaRPr lang="he-IL"/>
          </a:p>
        </p:txBody>
      </p:sp>
    </p:spTree>
    <p:extLst>
      <p:ext uri="{BB962C8B-B14F-4D97-AF65-F5344CB8AC3E}">
        <p14:creationId xmlns:p14="http://schemas.microsoft.com/office/powerpoint/2010/main" val="2235082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0B613C-7747-47B6-9F76-5D6EBB24EC2F}"/>
              </a:ext>
            </a:extLst>
          </p:cNvPr>
          <p:cNvSpPr>
            <a:spLocks noGrp="1"/>
          </p:cNvSpPr>
          <p:nvPr>
            <p:ph type="title"/>
          </p:nvPr>
        </p:nvSpPr>
        <p:spPr>
          <a:xfrm>
            <a:off x="839790" y="457200"/>
            <a:ext cx="3932236"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3FED60B4-E3E7-4652-B8BF-FAA7DCCD2D38}"/>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4CC798D5-39ED-484E-9BBD-3B11952ED1E7}"/>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502AEC9F-F3D6-4EF8-AD56-DAF010FE2278}"/>
              </a:ext>
            </a:extLst>
          </p:cNvPr>
          <p:cNvSpPr>
            <a:spLocks noGrp="1"/>
          </p:cNvSpPr>
          <p:nvPr>
            <p:ph type="dt" sz="half" idx="10"/>
          </p:nvPr>
        </p:nvSpPr>
        <p:spPr/>
        <p:txBody>
          <a:bodyPr/>
          <a:lstStyle/>
          <a:p>
            <a:fld id="{D61CDEC9-E15C-4F28-AF7E-C5D7BD05DEF0}" type="datetimeFigureOut">
              <a:rPr lang="he-IL" smtClean="0"/>
              <a:t>ט'/כסלו/תשפ"א</a:t>
            </a:fld>
            <a:endParaRPr lang="he-IL"/>
          </a:p>
        </p:txBody>
      </p:sp>
      <p:sp>
        <p:nvSpPr>
          <p:cNvPr id="6" name="מציין מיקום של כותרת תחתונה 5">
            <a:extLst>
              <a:ext uri="{FF2B5EF4-FFF2-40B4-BE49-F238E27FC236}">
                <a16:creationId xmlns:a16="http://schemas.microsoft.com/office/drawing/2014/main" id="{74623C9B-847D-4DB9-94FB-87049672CF85}"/>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E6148A0-FA61-44CF-919D-FD04555451FF}"/>
              </a:ext>
            </a:extLst>
          </p:cNvPr>
          <p:cNvSpPr>
            <a:spLocks noGrp="1"/>
          </p:cNvSpPr>
          <p:nvPr>
            <p:ph type="sldNum" sz="quarter" idx="12"/>
          </p:nvPr>
        </p:nvSpPr>
        <p:spPr/>
        <p:txBody>
          <a:bodyPr/>
          <a:lstStyle/>
          <a:p>
            <a:fld id="{9E34BCC2-737E-4A34-951B-B044438968DA}" type="slidenum">
              <a:rPr lang="he-IL" smtClean="0"/>
              <a:t>‹#›</a:t>
            </a:fld>
            <a:endParaRPr lang="he-IL"/>
          </a:p>
        </p:txBody>
      </p:sp>
    </p:spTree>
    <p:extLst>
      <p:ext uri="{BB962C8B-B14F-4D97-AF65-F5344CB8AC3E}">
        <p14:creationId xmlns:p14="http://schemas.microsoft.com/office/powerpoint/2010/main" val="4274473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59231C1-6500-4619-A46E-4B713588E042}"/>
              </a:ext>
            </a:extLst>
          </p:cNvPr>
          <p:cNvSpPr>
            <a:spLocks noGrp="1"/>
          </p:cNvSpPr>
          <p:nvPr>
            <p:ph type="title"/>
          </p:nvPr>
        </p:nvSpPr>
        <p:spPr>
          <a:xfrm>
            <a:off x="839790" y="457200"/>
            <a:ext cx="3932236"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8FA4A5C7-94AB-4642-9CD1-A3125408565F}"/>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he-IL"/>
          </a:p>
        </p:txBody>
      </p:sp>
      <p:sp>
        <p:nvSpPr>
          <p:cNvPr id="4" name="מציין מיקום טקסט 3">
            <a:extLst>
              <a:ext uri="{FF2B5EF4-FFF2-40B4-BE49-F238E27FC236}">
                <a16:creationId xmlns:a16="http://schemas.microsoft.com/office/drawing/2014/main" id="{A50DA4AB-52C7-43B2-8284-E93EAB4FA2CD}"/>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AE07A0D4-9822-4EAF-B011-9D22F19A2DF2}"/>
              </a:ext>
            </a:extLst>
          </p:cNvPr>
          <p:cNvSpPr>
            <a:spLocks noGrp="1"/>
          </p:cNvSpPr>
          <p:nvPr>
            <p:ph type="dt" sz="half" idx="10"/>
          </p:nvPr>
        </p:nvSpPr>
        <p:spPr/>
        <p:txBody>
          <a:bodyPr/>
          <a:lstStyle/>
          <a:p>
            <a:fld id="{D61CDEC9-E15C-4F28-AF7E-C5D7BD05DEF0}" type="datetimeFigureOut">
              <a:rPr lang="he-IL" smtClean="0"/>
              <a:t>ט'/כסלו/תשפ"א</a:t>
            </a:fld>
            <a:endParaRPr lang="he-IL"/>
          </a:p>
        </p:txBody>
      </p:sp>
      <p:sp>
        <p:nvSpPr>
          <p:cNvPr id="6" name="מציין מיקום של כותרת תחתונה 5">
            <a:extLst>
              <a:ext uri="{FF2B5EF4-FFF2-40B4-BE49-F238E27FC236}">
                <a16:creationId xmlns:a16="http://schemas.microsoft.com/office/drawing/2014/main" id="{58DB2083-0C9D-4B68-9E5B-23643027A968}"/>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B23492BF-0DA8-42F3-ACE0-448D4464E317}"/>
              </a:ext>
            </a:extLst>
          </p:cNvPr>
          <p:cNvSpPr>
            <a:spLocks noGrp="1"/>
          </p:cNvSpPr>
          <p:nvPr>
            <p:ph type="sldNum" sz="quarter" idx="12"/>
          </p:nvPr>
        </p:nvSpPr>
        <p:spPr/>
        <p:txBody>
          <a:bodyPr/>
          <a:lstStyle/>
          <a:p>
            <a:fld id="{9E34BCC2-737E-4A34-951B-B044438968DA}" type="slidenum">
              <a:rPr lang="he-IL" smtClean="0"/>
              <a:t>‹#›</a:t>
            </a:fld>
            <a:endParaRPr lang="he-IL"/>
          </a:p>
        </p:txBody>
      </p:sp>
    </p:spTree>
    <p:extLst>
      <p:ext uri="{BB962C8B-B14F-4D97-AF65-F5344CB8AC3E}">
        <p14:creationId xmlns:p14="http://schemas.microsoft.com/office/powerpoint/2010/main" val="3915926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AE9F644B-7824-401E-91AB-A265DFC94A4D}"/>
              </a:ext>
            </a:extLst>
          </p:cNvPr>
          <p:cNvSpPr>
            <a:spLocks noGrp="1"/>
          </p:cNvSpPr>
          <p:nvPr>
            <p:ph type="title"/>
          </p:nvPr>
        </p:nvSpPr>
        <p:spPr>
          <a:xfrm>
            <a:off x="838202"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D592C00-53BC-40C9-AB62-E2B5BF2F2A2A}"/>
              </a:ext>
            </a:extLst>
          </p:cNvPr>
          <p:cNvSpPr>
            <a:spLocks noGrp="1"/>
          </p:cNvSpPr>
          <p:nvPr>
            <p:ph type="body" idx="1"/>
          </p:nvPr>
        </p:nvSpPr>
        <p:spPr>
          <a:xfrm>
            <a:off x="838202"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54DD7FB7-76A7-4084-AB23-29E9E7492CD8}"/>
              </a:ext>
            </a:extLst>
          </p:cNvPr>
          <p:cNvSpPr>
            <a:spLocks noGrp="1"/>
          </p:cNvSpPr>
          <p:nvPr>
            <p:ph type="dt" sz="half" idx="2"/>
          </p:nvPr>
        </p:nvSpPr>
        <p:spPr>
          <a:xfrm>
            <a:off x="8610601" y="6356351"/>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D61CDEC9-E15C-4F28-AF7E-C5D7BD05DEF0}" type="datetimeFigureOut">
              <a:rPr lang="he-IL" smtClean="0"/>
              <a:t>ט'/כסלו/תשפ"א</a:t>
            </a:fld>
            <a:endParaRPr lang="he-IL"/>
          </a:p>
        </p:txBody>
      </p:sp>
      <p:sp>
        <p:nvSpPr>
          <p:cNvPr id="5" name="מציין מיקום של כותרת תחתונה 4">
            <a:extLst>
              <a:ext uri="{FF2B5EF4-FFF2-40B4-BE49-F238E27FC236}">
                <a16:creationId xmlns:a16="http://schemas.microsoft.com/office/drawing/2014/main" id="{96D9E9BB-6689-4568-A1C8-6007B709EFE6}"/>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E7AF5F72-431D-4272-828A-F434A08AF20D}"/>
              </a:ext>
            </a:extLst>
          </p:cNvPr>
          <p:cNvSpPr>
            <a:spLocks noGrp="1"/>
          </p:cNvSpPr>
          <p:nvPr>
            <p:ph type="sldNum" sz="quarter" idx="4"/>
          </p:nvPr>
        </p:nvSpPr>
        <p:spPr>
          <a:xfrm>
            <a:off x="838201" y="6356351"/>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9E34BCC2-737E-4A34-951B-B044438968DA}" type="slidenum">
              <a:rPr lang="he-IL" smtClean="0"/>
              <a:t>‹#›</a:t>
            </a:fld>
            <a:endParaRPr lang="he-IL"/>
          </a:p>
        </p:txBody>
      </p:sp>
    </p:spTree>
    <p:extLst>
      <p:ext uri="{BB962C8B-B14F-4D97-AF65-F5344CB8AC3E}">
        <p14:creationId xmlns:p14="http://schemas.microsoft.com/office/powerpoint/2010/main" val="444700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11"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r" defTabSz="914411" rtl="1"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r" defTabSz="914411"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r" defTabSz="914411"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r" defTabSz="914411" rtl="1"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r" defTabSz="914411" rtl="1"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r" defTabSz="914411" rtl="1"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r" defTabSz="914411" rtl="1"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r" defTabSz="914411" rtl="1"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r" defTabSz="914411" rtl="1"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he-IL"/>
      </a:defPPr>
      <a:lvl1pPr marL="0" algn="r" defTabSz="914411" rtl="1" eaLnBrk="1" latinLnBrk="0" hangingPunct="1">
        <a:defRPr sz="1801" kern="1200">
          <a:solidFill>
            <a:schemeClr val="tx1"/>
          </a:solidFill>
          <a:latin typeface="+mn-lt"/>
          <a:ea typeface="+mn-ea"/>
          <a:cs typeface="+mn-cs"/>
        </a:defRPr>
      </a:lvl1pPr>
      <a:lvl2pPr marL="457206" algn="r" defTabSz="914411" rtl="1" eaLnBrk="1" latinLnBrk="0" hangingPunct="1">
        <a:defRPr sz="1801" kern="1200">
          <a:solidFill>
            <a:schemeClr val="tx1"/>
          </a:solidFill>
          <a:latin typeface="+mn-lt"/>
          <a:ea typeface="+mn-ea"/>
          <a:cs typeface="+mn-cs"/>
        </a:defRPr>
      </a:lvl2pPr>
      <a:lvl3pPr marL="914411" algn="r" defTabSz="914411" rtl="1" eaLnBrk="1" latinLnBrk="0" hangingPunct="1">
        <a:defRPr sz="1801" kern="1200">
          <a:solidFill>
            <a:schemeClr val="tx1"/>
          </a:solidFill>
          <a:latin typeface="+mn-lt"/>
          <a:ea typeface="+mn-ea"/>
          <a:cs typeface="+mn-cs"/>
        </a:defRPr>
      </a:lvl3pPr>
      <a:lvl4pPr marL="1371617" algn="r" defTabSz="914411" rtl="1" eaLnBrk="1" latinLnBrk="0" hangingPunct="1">
        <a:defRPr sz="1801" kern="1200">
          <a:solidFill>
            <a:schemeClr val="tx1"/>
          </a:solidFill>
          <a:latin typeface="+mn-lt"/>
          <a:ea typeface="+mn-ea"/>
          <a:cs typeface="+mn-cs"/>
        </a:defRPr>
      </a:lvl4pPr>
      <a:lvl5pPr marL="1828823" algn="r" defTabSz="914411" rtl="1" eaLnBrk="1" latinLnBrk="0" hangingPunct="1">
        <a:defRPr sz="1801" kern="1200">
          <a:solidFill>
            <a:schemeClr val="tx1"/>
          </a:solidFill>
          <a:latin typeface="+mn-lt"/>
          <a:ea typeface="+mn-ea"/>
          <a:cs typeface="+mn-cs"/>
        </a:defRPr>
      </a:lvl5pPr>
      <a:lvl6pPr marL="2286029" algn="r" defTabSz="914411" rtl="1" eaLnBrk="1" latinLnBrk="0" hangingPunct="1">
        <a:defRPr sz="1801" kern="1200">
          <a:solidFill>
            <a:schemeClr val="tx1"/>
          </a:solidFill>
          <a:latin typeface="+mn-lt"/>
          <a:ea typeface="+mn-ea"/>
          <a:cs typeface="+mn-cs"/>
        </a:defRPr>
      </a:lvl6pPr>
      <a:lvl7pPr marL="2743234" algn="r" defTabSz="914411" rtl="1" eaLnBrk="1" latinLnBrk="0" hangingPunct="1">
        <a:defRPr sz="1801" kern="1200">
          <a:solidFill>
            <a:schemeClr val="tx1"/>
          </a:solidFill>
          <a:latin typeface="+mn-lt"/>
          <a:ea typeface="+mn-ea"/>
          <a:cs typeface="+mn-cs"/>
        </a:defRPr>
      </a:lvl7pPr>
      <a:lvl8pPr marL="3200440" algn="r" defTabSz="914411" rtl="1" eaLnBrk="1" latinLnBrk="0" hangingPunct="1">
        <a:defRPr sz="1801" kern="1200">
          <a:solidFill>
            <a:schemeClr val="tx1"/>
          </a:solidFill>
          <a:latin typeface="+mn-lt"/>
          <a:ea typeface="+mn-ea"/>
          <a:cs typeface="+mn-cs"/>
        </a:defRPr>
      </a:lvl8pPr>
      <a:lvl9pPr marL="3657646" algn="r" defTabSz="914411" rtl="1"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fif"/><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5" name="תמונה 4" descr="תמונה שמכילה חוץ, גל&#10;&#10;התיאור נוצר באופן אוטומטי">
            <a:extLst>
              <a:ext uri="{FF2B5EF4-FFF2-40B4-BE49-F238E27FC236}">
                <a16:creationId xmlns:a16="http://schemas.microsoft.com/office/drawing/2014/main" id="{24EEFAAF-2C5E-4039-9401-6A4D158E57B9}"/>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22149" b="1"/>
          <a:stretch/>
        </p:blipFill>
        <p:spPr>
          <a:xfrm>
            <a:off x="3523488" y="11"/>
            <a:ext cx="8668512" cy="6857989"/>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
            <a:ext cx="9339205"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 name="כותרת 1">
            <a:extLst>
              <a:ext uri="{FF2B5EF4-FFF2-40B4-BE49-F238E27FC236}">
                <a16:creationId xmlns:a16="http://schemas.microsoft.com/office/drawing/2014/main" id="{3E701384-5729-4469-BCDE-8FA194F49271}"/>
              </a:ext>
            </a:extLst>
          </p:cNvPr>
          <p:cNvSpPr>
            <a:spLocks noGrp="1"/>
          </p:cNvSpPr>
          <p:nvPr>
            <p:ph type="ctrTitle"/>
          </p:nvPr>
        </p:nvSpPr>
        <p:spPr>
          <a:xfrm>
            <a:off x="477980" y="1122365"/>
            <a:ext cx="4023360" cy="3204133"/>
          </a:xfrm>
        </p:spPr>
        <p:txBody>
          <a:bodyPr anchor="b">
            <a:normAutofit fontScale="90000"/>
          </a:bodyPr>
          <a:lstStyle/>
          <a:p>
            <a:r>
              <a:rPr lang="he-IL"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cs typeface="+mn-cs"/>
              </a:rPr>
              <a:t>מטלה שבועית: הוספת רכיבים דרמטיים לסיפור קיים- יציאת מצריים</a:t>
            </a:r>
          </a:p>
        </p:txBody>
      </p:sp>
      <p:sp>
        <p:nvSpPr>
          <p:cNvPr id="3" name="כותרת משנה 2">
            <a:extLst>
              <a:ext uri="{FF2B5EF4-FFF2-40B4-BE49-F238E27FC236}">
                <a16:creationId xmlns:a16="http://schemas.microsoft.com/office/drawing/2014/main" id="{E9A7B7F7-A9A5-47C0-81FD-F94E2B8A6590}"/>
              </a:ext>
            </a:extLst>
          </p:cNvPr>
          <p:cNvSpPr>
            <a:spLocks noGrp="1"/>
          </p:cNvSpPr>
          <p:nvPr>
            <p:ph type="subTitle" idx="1"/>
          </p:nvPr>
        </p:nvSpPr>
        <p:spPr>
          <a:xfrm>
            <a:off x="477980" y="4872925"/>
            <a:ext cx="1899460" cy="1208140"/>
          </a:xfrm>
        </p:spPr>
        <p:txBody>
          <a:bodyPr>
            <a:normAutofit/>
          </a:bodyPr>
          <a:lstStyle/>
          <a:p>
            <a:pPr algn="l"/>
            <a:r>
              <a:rPr lang="he-IL" sz="2000" dirty="0"/>
              <a:t>שיר אברהם</a:t>
            </a:r>
          </a:p>
          <a:p>
            <a:pPr algn="l"/>
            <a:r>
              <a:rPr lang="he-IL" sz="2000" dirty="0"/>
              <a:t>יובל </a:t>
            </a:r>
            <a:r>
              <a:rPr lang="he-IL" sz="2000" dirty="0" err="1"/>
              <a:t>זרביב</a:t>
            </a:r>
            <a:endParaRPr lang="he-IL" sz="2000" dirty="0"/>
          </a:p>
          <a:p>
            <a:pPr algn="l"/>
            <a:r>
              <a:rPr lang="he-IL" sz="2000" dirty="0"/>
              <a:t>מתי שטרן</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2" y="346790"/>
            <a:ext cx="146304" cy="7040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30" y="4546921"/>
            <a:ext cx="3977641"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rtl="0">
              <a:defRPr/>
            </a:pPr>
            <a:endParaRPr lang="en-US" sz="1801">
              <a:solidFill>
                <a:prstClr val="white"/>
              </a:solidFill>
              <a:latin typeface="Calibri" panose="020F0502020204030204"/>
            </a:endParaRPr>
          </a:p>
        </p:txBody>
      </p:sp>
      <p:sp>
        <p:nvSpPr>
          <p:cNvPr id="6" name="מלבן 5">
            <a:extLst>
              <a:ext uri="{FF2B5EF4-FFF2-40B4-BE49-F238E27FC236}">
                <a16:creationId xmlns:a16="http://schemas.microsoft.com/office/drawing/2014/main" id="{21198A22-5D8C-4809-AA81-28A17809070D}"/>
              </a:ext>
            </a:extLst>
          </p:cNvPr>
          <p:cNvSpPr/>
          <p:nvPr/>
        </p:nvSpPr>
        <p:spPr>
          <a:xfrm>
            <a:off x="477983" y="625683"/>
            <a:ext cx="779319" cy="146306"/>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sz="1801"/>
          </a:p>
        </p:txBody>
      </p:sp>
    </p:spTree>
    <p:extLst>
      <p:ext uri="{BB962C8B-B14F-4D97-AF65-F5344CB8AC3E}">
        <p14:creationId xmlns:p14="http://schemas.microsoft.com/office/powerpoint/2010/main" val="210644013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893F5F5-B5AE-4AE7-ADBD-986073D7B638}"/>
              </a:ext>
            </a:extLst>
          </p:cNvPr>
          <p:cNvSpPr>
            <a:spLocks noGrp="1"/>
          </p:cNvSpPr>
          <p:nvPr>
            <p:ph type="title"/>
          </p:nvPr>
        </p:nvSpPr>
        <p:spPr>
          <a:xfrm>
            <a:off x="-8716382" y="152321"/>
            <a:ext cx="10334626" cy="568325"/>
          </a:xfrm>
        </p:spPr>
        <p:txBody>
          <a:bodyPr>
            <a:normAutofit fontScale="90000"/>
          </a:bodyPr>
          <a:lstStyle/>
          <a:p>
            <a:r>
              <a:rPr lang="he-IL" dirty="0">
                <a:cs typeface="+mn-cs"/>
              </a:rPr>
              <a:t>עלילה</a:t>
            </a:r>
          </a:p>
        </p:txBody>
      </p:sp>
      <p:sp>
        <p:nvSpPr>
          <p:cNvPr id="4" name="מלבן 3">
            <a:extLst>
              <a:ext uri="{FF2B5EF4-FFF2-40B4-BE49-F238E27FC236}">
                <a16:creationId xmlns:a16="http://schemas.microsoft.com/office/drawing/2014/main" id="{B4595802-0BC2-4150-9614-6AF2DB4BEE32}"/>
              </a:ext>
            </a:extLst>
          </p:cNvPr>
          <p:cNvSpPr/>
          <p:nvPr/>
        </p:nvSpPr>
        <p:spPr>
          <a:xfrm>
            <a:off x="-3" y="0"/>
            <a:ext cx="12191695" cy="6852960"/>
          </a:xfrm>
          <a:prstGeom prst="rect">
            <a:avLst/>
          </a:prstGeom>
          <a:noFill/>
          <a:ln w="206375">
            <a:solidFill>
              <a:srgbClr val="78575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1"/>
          </a:p>
        </p:txBody>
      </p:sp>
      <p:graphicFrame>
        <p:nvGraphicFramePr>
          <p:cNvPr id="8" name="דיאגרמה 7">
            <a:extLst>
              <a:ext uri="{FF2B5EF4-FFF2-40B4-BE49-F238E27FC236}">
                <a16:creationId xmlns:a16="http://schemas.microsoft.com/office/drawing/2014/main" id="{85277184-BA48-4362-9351-9AF4FA28FBB6}"/>
              </a:ext>
            </a:extLst>
          </p:cNvPr>
          <p:cNvGraphicFramePr/>
          <p:nvPr>
            <p:extLst>
              <p:ext uri="{D42A27DB-BD31-4B8C-83A1-F6EECF244321}">
                <p14:modId xmlns:p14="http://schemas.microsoft.com/office/powerpoint/2010/main" val="1679284821"/>
              </p:ext>
            </p:extLst>
          </p:nvPr>
        </p:nvGraphicFramePr>
        <p:xfrm>
          <a:off x="133563" y="568326"/>
          <a:ext cx="11969394" cy="614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מגילה: אנכית 23">
            <a:extLst>
              <a:ext uri="{FF2B5EF4-FFF2-40B4-BE49-F238E27FC236}">
                <a16:creationId xmlns:a16="http://schemas.microsoft.com/office/drawing/2014/main" id="{2F2F301A-B641-4516-BE9E-A221F9B9B7E3}"/>
              </a:ext>
            </a:extLst>
          </p:cNvPr>
          <p:cNvSpPr/>
          <p:nvPr/>
        </p:nvSpPr>
        <p:spPr>
          <a:xfrm>
            <a:off x="5107817" y="256758"/>
            <a:ext cx="1880171" cy="472612"/>
          </a:xfrm>
          <a:prstGeom prst="verticalScroll">
            <a:avLst/>
          </a:prstGeom>
          <a:blipFill>
            <a:blip r:embed="rId8"/>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pPr algn="ctr"/>
            <a:br>
              <a:rPr lang="en-US" sz="1801" dirty="0">
                <a:solidFill>
                  <a:schemeClr val="tx1"/>
                </a:solidFill>
              </a:rPr>
            </a:br>
            <a:r>
              <a:rPr lang="he-IL" sz="1801" dirty="0">
                <a:solidFill>
                  <a:schemeClr val="tx1"/>
                </a:solidFill>
              </a:rPr>
              <a:t>יוכבד והתיבה</a:t>
            </a:r>
            <a:endParaRPr lang="en-US" sz="1801" dirty="0">
              <a:solidFill>
                <a:schemeClr val="tx1"/>
              </a:solidFill>
            </a:endParaRPr>
          </a:p>
          <a:p>
            <a:pPr algn="ctr"/>
            <a:endParaRPr lang="he-IL" sz="1801" dirty="0"/>
          </a:p>
        </p:txBody>
      </p:sp>
      <p:sp>
        <p:nvSpPr>
          <p:cNvPr id="26" name="מגילה: אנכית 25">
            <a:extLst>
              <a:ext uri="{FF2B5EF4-FFF2-40B4-BE49-F238E27FC236}">
                <a16:creationId xmlns:a16="http://schemas.microsoft.com/office/drawing/2014/main" id="{53E009C4-BDE8-4D18-B66C-CF21294D69DA}"/>
              </a:ext>
            </a:extLst>
          </p:cNvPr>
          <p:cNvSpPr/>
          <p:nvPr/>
        </p:nvSpPr>
        <p:spPr>
          <a:xfrm>
            <a:off x="2674707" y="1040664"/>
            <a:ext cx="1880171" cy="472612"/>
          </a:xfrm>
          <a:prstGeom prst="verticalScroll">
            <a:avLst/>
          </a:prstGeom>
          <a:blipFill>
            <a:blip r:embed="rId8"/>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pPr algn="ctr"/>
            <a:br>
              <a:rPr lang="en-US" sz="1801" dirty="0">
                <a:solidFill>
                  <a:schemeClr val="tx1"/>
                </a:solidFill>
              </a:rPr>
            </a:br>
            <a:r>
              <a:rPr lang="he-IL" sz="1801" dirty="0">
                <a:solidFill>
                  <a:schemeClr val="tx1"/>
                </a:solidFill>
              </a:rPr>
              <a:t>מריבה</a:t>
            </a:r>
            <a:endParaRPr lang="en-US" sz="1801" dirty="0">
              <a:solidFill>
                <a:schemeClr val="tx1"/>
              </a:solidFill>
            </a:endParaRPr>
          </a:p>
          <a:p>
            <a:pPr algn="ctr"/>
            <a:endParaRPr lang="he-IL" sz="1801" dirty="0"/>
          </a:p>
        </p:txBody>
      </p:sp>
      <p:sp>
        <p:nvSpPr>
          <p:cNvPr id="27" name="מגילה: אנכית 26">
            <a:extLst>
              <a:ext uri="{FF2B5EF4-FFF2-40B4-BE49-F238E27FC236}">
                <a16:creationId xmlns:a16="http://schemas.microsoft.com/office/drawing/2014/main" id="{D42D3247-6413-424B-82AC-96977848A4EE}"/>
              </a:ext>
            </a:extLst>
          </p:cNvPr>
          <p:cNvSpPr/>
          <p:nvPr/>
        </p:nvSpPr>
        <p:spPr>
          <a:xfrm>
            <a:off x="7522089" y="999922"/>
            <a:ext cx="1880171" cy="472612"/>
          </a:xfrm>
          <a:prstGeom prst="verticalScroll">
            <a:avLst/>
          </a:prstGeom>
          <a:blipFill>
            <a:blip r:embed="rId8"/>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pPr algn="ctr"/>
            <a:br>
              <a:rPr lang="en-US" sz="1801" dirty="0">
                <a:solidFill>
                  <a:schemeClr val="tx1"/>
                </a:solidFill>
              </a:rPr>
            </a:br>
            <a:r>
              <a:rPr lang="he-IL" sz="1801" dirty="0">
                <a:solidFill>
                  <a:schemeClr val="tx1"/>
                </a:solidFill>
              </a:rPr>
              <a:t>מריבה</a:t>
            </a:r>
            <a:endParaRPr lang="en-US" sz="1801" dirty="0">
              <a:solidFill>
                <a:schemeClr val="tx1"/>
              </a:solidFill>
            </a:endParaRPr>
          </a:p>
          <a:p>
            <a:pPr algn="ctr"/>
            <a:endParaRPr lang="he-IL" sz="1801" dirty="0"/>
          </a:p>
        </p:txBody>
      </p:sp>
      <p:cxnSp>
        <p:nvCxnSpPr>
          <p:cNvPr id="35" name="מחבר ישר 34">
            <a:extLst>
              <a:ext uri="{FF2B5EF4-FFF2-40B4-BE49-F238E27FC236}">
                <a16:creationId xmlns:a16="http://schemas.microsoft.com/office/drawing/2014/main" id="{B4AD8F7E-C976-434B-8439-F6169F95E19E}"/>
              </a:ext>
            </a:extLst>
          </p:cNvPr>
          <p:cNvCxnSpPr>
            <a:stCxn id="24" idx="3"/>
          </p:cNvCxnSpPr>
          <p:nvPr/>
        </p:nvCxnSpPr>
        <p:spPr>
          <a:xfrm>
            <a:off x="6928911" y="493064"/>
            <a:ext cx="1533264" cy="0"/>
          </a:xfrm>
          <a:prstGeom prst="line">
            <a:avLst/>
          </a:prstGeom>
        </p:spPr>
        <p:style>
          <a:lnRef idx="1">
            <a:schemeClr val="dk1"/>
          </a:lnRef>
          <a:fillRef idx="0">
            <a:schemeClr val="dk1"/>
          </a:fillRef>
          <a:effectRef idx="0">
            <a:schemeClr val="dk1"/>
          </a:effectRef>
          <a:fontRef idx="minor">
            <a:schemeClr val="tx1"/>
          </a:fontRef>
        </p:style>
      </p:cxnSp>
      <p:cxnSp>
        <p:nvCxnSpPr>
          <p:cNvPr id="37" name="מחבר ישר 36">
            <a:extLst>
              <a:ext uri="{FF2B5EF4-FFF2-40B4-BE49-F238E27FC236}">
                <a16:creationId xmlns:a16="http://schemas.microsoft.com/office/drawing/2014/main" id="{F7072145-DE89-4237-B84A-D2406D2E6BEE}"/>
              </a:ext>
            </a:extLst>
          </p:cNvPr>
          <p:cNvCxnSpPr>
            <a:endCxn id="27" idx="0"/>
          </p:cNvCxnSpPr>
          <p:nvPr/>
        </p:nvCxnSpPr>
        <p:spPr>
          <a:xfrm>
            <a:off x="8462175" y="479367"/>
            <a:ext cx="2" cy="520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מחבר ישר 37">
            <a:extLst>
              <a:ext uri="{FF2B5EF4-FFF2-40B4-BE49-F238E27FC236}">
                <a16:creationId xmlns:a16="http://schemas.microsoft.com/office/drawing/2014/main" id="{D605BAE7-93B9-41B2-8998-D482021DA2E9}"/>
              </a:ext>
            </a:extLst>
          </p:cNvPr>
          <p:cNvCxnSpPr/>
          <p:nvPr/>
        </p:nvCxnSpPr>
        <p:spPr>
          <a:xfrm>
            <a:off x="3614794" y="493064"/>
            <a:ext cx="1533264" cy="0"/>
          </a:xfrm>
          <a:prstGeom prst="line">
            <a:avLst/>
          </a:prstGeom>
        </p:spPr>
        <p:style>
          <a:lnRef idx="1">
            <a:schemeClr val="dk1"/>
          </a:lnRef>
          <a:fillRef idx="0">
            <a:schemeClr val="dk1"/>
          </a:fillRef>
          <a:effectRef idx="0">
            <a:schemeClr val="dk1"/>
          </a:effectRef>
          <a:fontRef idx="minor">
            <a:schemeClr val="tx1"/>
          </a:fontRef>
        </p:style>
      </p:cxnSp>
      <p:cxnSp>
        <p:nvCxnSpPr>
          <p:cNvPr id="39" name="מחבר ישר 38">
            <a:extLst>
              <a:ext uri="{FF2B5EF4-FFF2-40B4-BE49-F238E27FC236}">
                <a16:creationId xmlns:a16="http://schemas.microsoft.com/office/drawing/2014/main" id="{49CAB67C-27E9-4325-8AB0-7F83E9C55999}"/>
              </a:ext>
            </a:extLst>
          </p:cNvPr>
          <p:cNvCxnSpPr/>
          <p:nvPr/>
        </p:nvCxnSpPr>
        <p:spPr>
          <a:xfrm>
            <a:off x="3614794" y="499821"/>
            <a:ext cx="2" cy="520556"/>
          </a:xfrm>
          <a:prstGeom prst="line">
            <a:avLst/>
          </a:prstGeom>
        </p:spPr>
        <p:style>
          <a:lnRef idx="1">
            <a:schemeClr val="accent1"/>
          </a:lnRef>
          <a:fillRef idx="0">
            <a:schemeClr val="accent1"/>
          </a:fillRef>
          <a:effectRef idx="0">
            <a:schemeClr val="accent1"/>
          </a:effectRef>
          <a:fontRef idx="minor">
            <a:schemeClr val="tx1"/>
          </a:fontRef>
        </p:style>
      </p:cxnSp>
      <p:sp>
        <p:nvSpPr>
          <p:cNvPr id="40" name="תיבת טקסט 39">
            <a:extLst>
              <a:ext uri="{FF2B5EF4-FFF2-40B4-BE49-F238E27FC236}">
                <a16:creationId xmlns:a16="http://schemas.microsoft.com/office/drawing/2014/main" id="{439D7140-8B1F-4FBF-841E-5A2E82054026}"/>
              </a:ext>
            </a:extLst>
          </p:cNvPr>
          <p:cNvSpPr txBox="1"/>
          <p:nvPr/>
        </p:nvSpPr>
        <p:spPr>
          <a:xfrm>
            <a:off x="10133496" y="58799"/>
            <a:ext cx="1924941" cy="923714"/>
          </a:xfrm>
          <a:prstGeom prst="rect">
            <a:avLst/>
          </a:prstGeom>
          <a:noFill/>
        </p:spPr>
        <p:txBody>
          <a:bodyPr wrap="square" rtlCol="1">
            <a:spAutoFit/>
          </a:bodyPr>
          <a:lstStyle/>
          <a:p>
            <a:r>
              <a:rPr lang="he-IL" sz="1801" dirty="0">
                <a:solidFill>
                  <a:srgbClr val="C00000"/>
                </a:solidFill>
              </a:rPr>
              <a:t>פיצול ראשון, האם לעזור ליוכבד או לא?</a:t>
            </a:r>
            <a:endParaRPr lang="en-US" sz="1801" dirty="0">
              <a:solidFill>
                <a:srgbClr val="C00000"/>
              </a:solidFill>
            </a:endParaRPr>
          </a:p>
        </p:txBody>
      </p:sp>
      <p:sp>
        <p:nvSpPr>
          <p:cNvPr id="41" name="מגילה: אנכית 40">
            <a:extLst>
              <a:ext uri="{FF2B5EF4-FFF2-40B4-BE49-F238E27FC236}">
                <a16:creationId xmlns:a16="http://schemas.microsoft.com/office/drawing/2014/main" id="{7697DB6E-3245-48BD-B328-8F318F909321}"/>
              </a:ext>
            </a:extLst>
          </p:cNvPr>
          <p:cNvSpPr/>
          <p:nvPr/>
        </p:nvSpPr>
        <p:spPr>
          <a:xfrm>
            <a:off x="8669065" y="1761195"/>
            <a:ext cx="1880171" cy="545764"/>
          </a:xfrm>
          <a:prstGeom prst="verticalScroll">
            <a:avLst/>
          </a:prstGeom>
          <a:blipFill>
            <a:blip r:embed="rId8"/>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pPr algn="ctr"/>
            <a:r>
              <a:rPr lang="he-IL" sz="1600" dirty="0">
                <a:solidFill>
                  <a:schemeClr val="tx1"/>
                </a:solidFill>
              </a:rPr>
              <a:t>מועבר לעבודה אחרת</a:t>
            </a:r>
          </a:p>
        </p:txBody>
      </p:sp>
      <p:sp>
        <p:nvSpPr>
          <p:cNvPr id="42" name="מגילה: אנכית 41">
            <a:extLst>
              <a:ext uri="{FF2B5EF4-FFF2-40B4-BE49-F238E27FC236}">
                <a16:creationId xmlns:a16="http://schemas.microsoft.com/office/drawing/2014/main" id="{926ADFE4-C3C2-42B3-BD68-5DCF5A2919A3}"/>
              </a:ext>
            </a:extLst>
          </p:cNvPr>
          <p:cNvSpPr/>
          <p:nvPr/>
        </p:nvSpPr>
        <p:spPr>
          <a:xfrm>
            <a:off x="6136942" y="1761197"/>
            <a:ext cx="1880171" cy="472612"/>
          </a:xfrm>
          <a:prstGeom prst="verticalScroll">
            <a:avLst/>
          </a:prstGeom>
          <a:blipFill>
            <a:blip r:embed="rId8"/>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pPr algn="ctr"/>
            <a:br>
              <a:rPr lang="en-US" sz="1600" dirty="0">
                <a:solidFill>
                  <a:schemeClr val="tx1"/>
                </a:solidFill>
              </a:rPr>
            </a:br>
            <a:br>
              <a:rPr lang="en-US" sz="1600" dirty="0">
                <a:solidFill>
                  <a:schemeClr val="tx1"/>
                </a:solidFill>
              </a:rPr>
            </a:br>
            <a:r>
              <a:rPr lang="he-IL" sz="1600" dirty="0">
                <a:solidFill>
                  <a:schemeClr val="tx1"/>
                </a:solidFill>
              </a:rPr>
              <a:t>העברי השני עוזר לו</a:t>
            </a:r>
            <a:endParaRPr lang="en-US" sz="1600" dirty="0">
              <a:solidFill>
                <a:schemeClr val="tx1"/>
              </a:solidFill>
            </a:endParaRPr>
          </a:p>
          <a:p>
            <a:pPr algn="ctr"/>
            <a:endParaRPr lang="en-US" sz="1600" dirty="0">
              <a:solidFill>
                <a:schemeClr val="tx1"/>
              </a:solidFill>
            </a:endParaRPr>
          </a:p>
          <a:p>
            <a:pPr algn="ctr"/>
            <a:endParaRPr lang="he-IL" sz="1600" dirty="0">
              <a:solidFill>
                <a:schemeClr val="tx1"/>
              </a:solidFill>
            </a:endParaRPr>
          </a:p>
        </p:txBody>
      </p:sp>
      <p:sp>
        <p:nvSpPr>
          <p:cNvPr id="43" name="מגילה: אנכית 42">
            <a:extLst>
              <a:ext uri="{FF2B5EF4-FFF2-40B4-BE49-F238E27FC236}">
                <a16:creationId xmlns:a16="http://schemas.microsoft.com/office/drawing/2014/main" id="{65045D2C-A172-42C8-A8B1-909D148AB41F}"/>
              </a:ext>
            </a:extLst>
          </p:cNvPr>
          <p:cNvSpPr/>
          <p:nvPr/>
        </p:nvSpPr>
        <p:spPr>
          <a:xfrm>
            <a:off x="3931271" y="1749306"/>
            <a:ext cx="1880171" cy="472612"/>
          </a:xfrm>
          <a:prstGeom prst="verticalScroll">
            <a:avLst/>
          </a:prstGeom>
          <a:blipFill>
            <a:blip r:embed="rId8"/>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pPr algn="ctr"/>
            <a:br>
              <a:rPr lang="en-US" sz="1600" dirty="0">
                <a:solidFill>
                  <a:schemeClr val="tx1"/>
                </a:solidFill>
              </a:rPr>
            </a:br>
            <a:r>
              <a:rPr lang="he-IL" sz="1600" dirty="0">
                <a:solidFill>
                  <a:schemeClr val="tx1"/>
                </a:solidFill>
              </a:rPr>
              <a:t>מועבר לעבודה אחרת</a:t>
            </a:r>
            <a:endParaRPr lang="en-US" sz="1600" dirty="0">
              <a:solidFill>
                <a:schemeClr val="tx1"/>
              </a:solidFill>
            </a:endParaRPr>
          </a:p>
          <a:p>
            <a:pPr algn="ctr"/>
            <a:endParaRPr lang="he-IL" sz="1600" dirty="0">
              <a:solidFill>
                <a:schemeClr val="tx1"/>
              </a:solidFill>
            </a:endParaRPr>
          </a:p>
        </p:txBody>
      </p:sp>
      <p:sp>
        <p:nvSpPr>
          <p:cNvPr id="44" name="מגילה: אנכית 43">
            <a:extLst>
              <a:ext uri="{FF2B5EF4-FFF2-40B4-BE49-F238E27FC236}">
                <a16:creationId xmlns:a16="http://schemas.microsoft.com/office/drawing/2014/main" id="{19E14E23-3B2E-44BA-88A7-B983DDE4DC1F}"/>
              </a:ext>
            </a:extLst>
          </p:cNvPr>
          <p:cNvSpPr/>
          <p:nvPr/>
        </p:nvSpPr>
        <p:spPr>
          <a:xfrm>
            <a:off x="917289" y="1738634"/>
            <a:ext cx="1880171" cy="472612"/>
          </a:xfrm>
          <a:prstGeom prst="verticalScroll">
            <a:avLst/>
          </a:prstGeom>
          <a:blipFill>
            <a:blip r:embed="rId8"/>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pPr algn="ctr"/>
            <a:br>
              <a:rPr lang="en-US" sz="1801" dirty="0">
                <a:solidFill>
                  <a:schemeClr val="tx1"/>
                </a:solidFill>
              </a:rPr>
            </a:br>
            <a:br>
              <a:rPr lang="en-US" sz="1801" dirty="0">
                <a:solidFill>
                  <a:schemeClr val="tx1"/>
                </a:solidFill>
              </a:rPr>
            </a:br>
            <a:r>
              <a:rPr lang="he-IL" sz="1801" dirty="0">
                <a:solidFill>
                  <a:schemeClr val="tx1"/>
                </a:solidFill>
              </a:rPr>
              <a:t>משה עוזר לו</a:t>
            </a:r>
            <a:endParaRPr lang="en-US" sz="1801" dirty="0">
              <a:solidFill>
                <a:schemeClr val="tx1"/>
              </a:solidFill>
            </a:endParaRPr>
          </a:p>
          <a:p>
            <a:pPr algn="ctr"/>
            <a:endParaRPr lang="en-US" sz="1801" dirty="0">
              <a:solidFill>
                <a:schemeClr val="tx1"/>
              </a:solidFill>
            </a:endParaRPr>
          </a:p>
          <a:p>
            <a:pPr algn="ctr"/>
            <a:endParaRPr lang="he-IL" sz="1801" dirty="0">
              <a:solidFill>
                <a:schemeClr val="tx1"/>
              </a:solidFill>
            </a:endParaRPr>
          </a:p>
        </p:txBody>
      </p:sp>
      <p:cxnSp>
        <p:nvCxnSpPr>
          <p:cNvPr id="48" name="מחבר: מרפקי 47">
            <a:extLst>
              <a:ext uri="{FF2B5EF4-FFF2-40B4-BE49-F238E27FC236}">
                <a16:creationId xmlns:a16="http://schemas.microsoft.com/office/drawing/2014/main" id="{F3DE765A-B611-4DA0-ACD3-637BAA55AF8C}"/>
              </a:ext>
            </a:extLst>
          </p:cNvPr>
          <p:cNvCxnSpPr>
            <a:cxnSpLocks/>
            <a:endCxn id="41" idx="0"/>
          </p:cNvCxnSpPr>
          <p:nvPr/>
        </p:nvCxnSpPr>
        <p:spPr>
          <a:xfrm>
            <a:off x="9000162" y="1472534"/>
            <a:ext cx="608988" cy="28866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0" name="מחבר: מרפקי 49">
            <a:extLst>
              <a:ext uri="{FF2B5EF4-FFF2-40B4-BE49-F238E27FC236}">
                <a16:creationId xmlns:a16="http://schemas.microsoft.com/office/drawing/2014/main" id="{84A2E8C3-E436-4644-A073-2503E0870C6F}"/>
              </a:ext>
            </a:extLst>
          </p:cNvPr>
          <p:cNvCxnSpPr>
            <a:endCxn id="42" idx="0"/>
          </p:cNvCxnSpPr>
          <p:nvPr/>
        </p:nvCxnSpPr>
        <p:spPr>
          <a:xfrm rot="10800000" flipV="1">
            <a:off x="7077027" y="1513275"/>
            <a:ext cx="491524" cy="2479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מחבר: מרפקי 50">
            <a:extLst>
              <a:ext uri="{FF2B5EF4-FFF2-40B4-BE49-F238E27FC236}">
                <a16:creationId xmlns:a16="http://schemas.microsoft.com/office/drawing/2014/main" id="{9D1BF3E1-BD08-444E-9319-21038F7E532D}"/>
              </a:ext>
            </a:extLst>
          </p:cNvPr>
          <p:cNvCxnSpPr/>
          <p:nvPr/>
        </p:nvCxnSpPr>
        <p:spPr>
          <a:xfrm rot="10800000" flipV="1">
            <a:off x="2193735" y="1461281"/>
            <a:ext cx="491524" cy="24792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2" name="מחבר: מרפקי 51">
            <a:extLst>
              <a:ext uri="{FF2B5EF4-FFF2-40B4-BE49-F238E27FC236}">
                <a16:creationId xmlns:a16="http://schemas.microsoft.com/office/drawing/2014/main" id="{3D52EEE1-ECC7-4EB6-BB29-23DABA8E2FA9}"/>
              </a:ext>
            </a:extLst>
          </p:cNvPr>
          <p:cNvCxnSpPr/>
          <p:nvPr/>
        </p:nvCxnSpPr>
        <p:spPr>
          <a:xfrm>
            <a:off x="4505984" y="1472535"/>
            <a:ext cx="608988" cy="28866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0" name="תיבת טקסט 59">
            <a:extLst>
              <a:ext uri="{FF2B5EF4-FFF2-40B4-BE49-F238E27FC236}">
                <a16:creationId xmlns:a16="http://schemas.microsoft.com/office/drawing/2014/main" id="{DE847341-C496-472B-B354-7C20594EA148}"/>
              </a:ext>
            </a:extLst>
          </p:cNvPr>
          <p:cNvSpPr txBox="1"/>
          <p:nvPr/>
        </p:nvSpPr>
        <p:spPr>
          <a:xfrm>
            <a:off x="7239659" y="151517"/>
            <a:ext cx="991643" cy="369460"/>
          </a:xfrm>
          <a:prstGeom prst="rect">
            <a:avLst/>
          </a:prstGeom>
          <a:noFill/>
        </p:spPr>
        <p:txBody>
          <a:bodyPr wrap="square" rtlCol="1">
            <a:spAutoFit/>
          </a:bodyPr>
          <a:lstStyle/>
          <a:p>
            <a:r>
              <a:rPr lang="he-IL" sz="1801" dirty="0">
                <a:solidFill>
                  <a:schemeClr val="accent5">
                    <a:lumMod val="75000"/>
                  </a:schemeClr>
                </a:solidFill>
              </a:rPr>
              <a:t>לא עוזר</a:t>
            </a:r>
            <a:endParaRPr lang="en-US" sz="1801" dirty="0">
              <a:solidFill>
                <a:schemeClr val="accent5">
                  <a:lumMod val="75000"/>
                </a:schemeClr>
              </a:solidFill>
            </a:endParaRPr>
          </a:p>
        </p:txBody>
      </p:sp>
      <p:sp>
        <p:nvSpPr>
          <p:cNvPr id="61" name="תיבת טקסט 60">
            <a:extLst>
              <a:ext uri="{FF2B5EF4-FFF2-40B4-BE49-F238E27FC236}">
                <a16:creationId xmlns:a16="http://schemas.microsoft.com/office/drawing/2014/main" id="{E0EB7AAE-AAF1-424D-BACA-2FA44A8881B0}"/>
              </a:ext>
            </a:extLst>
          </p:cNvPr>
          <p:cNvSpPr txBox="1"/>
          <p:nvPr/>
        </p:nvSpPr>
        <p:spPr>
          <a:xfrm>
            <a:off x="3556381" y="147620"/>
            <a:ext cx="991643" cy="369460"/>
          </a:xfrm>
          <a:prstGeom prst="rect">
            <a:avLst/>
          </a:prstGeom>
          <a:noFill/>
        </p:spPr>
        <p:txBody>
          <a:bodyPr wrap="square" rtlCol="1">
            <a:spAutoFit/>
          </a:bodyPr>
          <a:lstStyle/>
          <a:p>
            <a:r>
              <a:rPr lang="he-IL" sz="1801" dirty="0">
                <a:solidFill>
                  <a:schemeClr val="accent5">
                    <a:lumMod val="75000"/>
                  </a:schemeClr>
                </a:solidFill>
              </a:rPr>
              <a:t>עוזר</a:t>
            </a:r>
            <a:endParaRPr lang="en-US" sz="1801" dirty="0">
              <a:solidFill>
                <a:schemeClr val="accent5">
                  <a:lumMod val="75000"/>
                </a:schemeClr>
              </a:solidFill>
            </a:endParaRPr>
          </a:p>
        </p:txBody>
      </p:sp>
      <p:sp>
        <p:nvSpPr>
          <p:cNvPr id="62" name="תיבת טקסט 61">
            <a:extLst>
              <a:ext uri="{FF2B5EF4-FFF2-40B4-BE49-F238E27FC236}">
                <a16:creationId xmlns:a16="http://schemas.microsoft.com/office/drawing/2014/main" id="{E5A3A5D9-FF4E-41AF-8BF6-F3F4A4D69FAF}"/>
              </a:ext>
            </a:extLst>
          </p:cNvPr>
          <p:cNvSpPr txBox="1"/>
          <p:nvPr/>
        </p:nvSpPr>
        <p:spPr>
          <a:xfrm>
            <a:off x="9479847" y="1454651"/>
            <a:ext cx="1400487" cy="369460"/>
          </a:xfrm>
          <a:prstGeom prst="rect">
            <a:avLst/>
          </a:prstGeom>
          <a:noFill/>
        </p:spPr>
        <p:txBody>
          <a:bodyPr wrap="square" rtlCol="1">
            <a:spAutoFit/>
          </a:bodyPr>
          <a:lstStyle/>
          <a:p>
            <a:r>
              <a:rPr lang="he-IL" sz="1801" dirty="0">
                <a:solidFill>
                  <a:schemeClr val="accent5">
                    <a:lumMod val="75000"/>
                  </a:schemeClr>
                </a:solidFill>
              </a:rPr>
              <a:t>עם העברי</a:t>
            </a:r>
            <a:endParaRPr lang="en-US" sz="1801" dirty="0">
              <a:solidFill>
                <a:schemeClr val="accent5">
                  <a:lumMod val="75000"/>
                </a:schemeClr>
              </a:solidFill>
            </a:endParaRPr>
          </a:p>
        </p:txBody>
      </p:sp>
      <p:sp>
        <p:nvSpPr>
          <p:cNvPr id="63" name="תיבת טקסט 62">
            <a:extLst>
              <a:ext uri="{FF2B5EF4-FFF2-40B4-BE49-F238E27FC236}">
                <a16:creationId xmlns:a16="http://schemas.microsoft.com/office/drawing/2014/main" id="{B05C962B-A48B-43E6-ADDB-BFE4AC4FA704}"/>
              </a:ext>
            </a:extLst>
          </p:cNvPr>
          <p:cNvSpPr txBox="1"/>
          <p:nvPr/>
        </p:nvSpPr>
        <p:spPr>
          <a:xfrm>
            <a:off x="4135876" y="1420716"/>
            <a:ext cx="1400487" cy="369460"/>
          </a:xfrm>
          <a:prstGeom prst="rect">
            <a:avLst/>
          </a:prstGeom>
          <a:noFill/>
        </p:spPr>
        <p:txBody>
          <a:bodyPr wrap="square" rtlCol="1">
            <a:spAutoFit/>
          </a:bodyPr>
          <a:lstStyle/>
          <a:p>
            <a:r>
              <a:rPr lang="he-IL" sz="1801" dirty="0">
                <a:solidFill>
                  <a:schemeClr val="accent5">
                    <a:lumMod val="75000"/>
                  </a:schemeClr>
                </a:solidFill>
              </a:rPr>
              <a:t>עם העברי</a:t>
            </a:r>
            <a:endParaRPr lang="en-US" sz="1801" dirty="0">
              <a:solidFill>
                <a:schemeClr val="accent5">
                  <a:lumMod val="75000"/>
                </a:schemeClr>
              </a:solidFill>
            </a:endParaRPr>
          </a:p>
        </p:txBody>
      </p:sp>
      <p:sp>
        <p:nvSpPr>
          <p:cNvPr id="64" name="תיבת טקסט 63">
            <a:extLst>
              <a:ext uri="{FF2B5EF4-FFF2-40B4-BE49-F238E27FC236}">
                <a16:creationId xmlns:a16="http://schemas.microsoft.com/office/drawing/2014/main" id="{E9DBAFED-31A9-4864-B287-BCC8E7828900}"/>
              </a:ext>
            </a:extLst>
          </p:cNvPr>
          <p:cNvSpPr txBox="1"/>
          <p:nvPr/>
        </p:nvSpPr>
        <p:spPr>
          <a:xfrm>
            <a:off x="5726121" y="1420716"/>
            <a:ext cx="1400487" cy="369460"/>
          </a:xfrm>
          <a:prstGeom prst="rect">
            <a:avLst/>
          </a:prstGeom>
          <a:noFill/>
        </p:spPr>
        <p:txBody>
          <a:bodyPr wrap="square" rtlCol="1">
            <a:spAutoFit/>
          </a:bodyPr>
          <a:lstStyle/>
          <a:p>
            <a:r>
              <a:rPr lang="he-IL" sz="1801" dirty="0">
                <a:solidFill>
                  <a:schemeClr val="accent5">
                    <a:lumMod val="75000"/>
                  </a:schemeClr>
                </a:solidFill>
              </a:rPr>
              <a:t>עם המצרי</a:t>
            </a:r>
            <a:endParaRPr lang="en-US" sz="1801" dirty="0">
              <a:solidFill>
                <a:schemeClr val="accent5">
                  <a:lumMod val="75000"/>
                </a:schemeClr>
              </a:solidFill>
            </a:endParaRPr>
          </a:p>
        </p:txBody>
      </p:sp>
      <p:sp>
        <p:nvSpPr>
          <p:cNvPr id="65" name="תיבת טקסט 64">
            <a:extLst>
              <a:ext uri="{FF2B5EF4-FFF2-40B4-BE49-F238E27FC236}">
                <a16:creationId xmlns:a16="http://schemas.microsoft.com/office/drawing/2014/main" id="{3D0F6588-C34F-4361-AE38-D227C139BFA9}"/>
              </a:ext>
            </a:extLst>
          </p:cNvPr>
          <p:cNvSpPr txBox="1"/>
          <p:nvPr/>
        </p:nvSpPr>
        <p:spPr>
          <a:xfrm>
            <a:off x="743120" y="1441291"/>
            <a:ext cx="1400487" cy="369460"/>
          </a:xfrm>
          <a:prstGeom prst="rect">
            <a:avLst/>
          </a:prstGeom>
          <a:noFill/>
        </p:spPr>
        <p:txBody>
          <a:bodyPr wrap="square" rtlCol="1">
            <a:spAutoFit/>
          </a:bodyPr>
          <a:lstStyle/>
          <a:p>
            <a:r>
              <a:rPr lang="he-IL" sz="1801" dirty="0">
                <a:solidFill>
                  <a:schemeClr val="accent5">
                    <a:lumMod val="75000"/>
                  </a:schemeClr>
                </a:solidFill>
              </a:rPr>
              <a:t>עם המצרי</a:t>
            </a:r>
            <a:endParaRPr lang="en-US" sz="1801" dirty="0">
              <a:solidFill>
                <a:schemeClr val="accent5">
                  <a:lumMod val="75000"/>
                </a:schemeClr>
              </a:solidFill>
            </a:endParaRPr>
          </a:p>
        </p:txBody>
      </p:sp>
      <p:sp>
        <p:nvSpPr>
          <p:cNvPr id="66" name="מגילה: אנכית 65">
            <a:extLst>
              <a:ext uri="{FF2B5EF4-FFF2-40B4-BE49-F238E27FC236}">
                <a16:creationId xmlns:a16="http://schemas.microsoft.com/office/drawing/2014/main" id="{CEAE9129-ADC6-40C7-BF51-01282A9D0D5B}"/>
              </a:ext>
            </a:extLst>
          </p:cNvPr>
          <p:cNvSpPr/>
          <p:nvPr/>
        </p:nvSpPr>
        <p:spPr>
          <a:xfrm>
            <a:off x="6186523" y="2555202"/>
            <a:ext cx="1880171" cy="472612"/>
          </a:xfrm>
          <a:prstGeom prst="verticalScroll">
            <a:avLst/>
          </a:prstGeom>
          <a:blipFill>
            <a:blip r:embed="rId8"/>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br>
              <a:rPr lang="en-US" sz="1600" dirty="0">
                <a:solidFill>
                  <a:schemeClr val="tx1"/>
                </a:solidFill>
              </a:rPr>
            </a:br>
            <a:br>
              <a:rPr lang="en-US" sz="1600" dirty="0">
                <a:solidFill>
                  <a:schemeClr val="tx1"/>
                </a:solidFill>
              </a:rPr>
            </a:br>
            <a:r>
              <a:rPr lang="he-IL" sz="1600" dirty="0">
                <a:solidFill>
                  <a:schemeClr val="tx1"/>
                </a:solidFill>
              </a:rPr>
              <a:t>מקבל עונש ללכת עם השיירה</a:t>
            </a:r>
            <a:endParaRPr lang="en-US" sz="1600" dirty="0">
              <a:solidFill>
                <a:schemeClr val="tx1"/>
              </a:solidFill>
            </a:endParaRPr>
          </a:p>
          <a:p>
            <a:pPr algn="ctr"/>
            <a:endParaRPr lang="en-US" sz="1600" dirty="0">
              <a:solidFill>
                <a:schemeClr val="tx1"/>
              </a:solidFill>
            </a:endParaRPr>
          </a:p>
          <a:p>
            <a:pPr algn="ctr"/>
            <a:endParaRPr lang="he-IL" sz="1600" dirty="0">
              <a:solidFill>
                <a:schemeClr val="tx1"/>
              </a:solidFill>
            </a:endParaRPr>
          </a:p>
        </p:txBody>
      </p:sp>
      <p:sp>
        <p:nvSpPr>
          <p:cNvPr id="67" name="מגילה: אנכית 66">
            <a:extLst>
              <a:ext uri="{FF2B5EF4-FFF2-40B4-BE49-F238E27FC236}">
                <a16:creationId xmlns:a16="http://schemas.microsoft.com/office/drawing/2014/main" id="{95B5EDF1-A2CE-433C-AEB1-E07269CED89C}"/>
              </a:ext>
            </a:extLst>
          </p:cNvPr>
          <p:cNvSpPr/>
          <p:nvPr/>
        </p:nvSpPr>
        <p:spPr>
          <a:xfrm>
            <a:off x="3749850" y="5105754"/>
            <a:ext cx="1880171" cy="472612"/>
          </a:xfrm>
          <a:prstGeom prst="verticalScroll">
            <a:avLst>
              <a:gd name="adj" fmla="val 0"/>
            </a:avLst>
          </a:prstGeom>
          <a:blipFill>
            <a:blip r:embed="rId8"/>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pPr algn="ctr"/>
            <a:br>
              <a:rPr lang="en-US" sz="1801" dirty="0">
                <a:solidFill>
                  <a:schemeClr val="tx1"/>
                </a:solidFill>
              </a:rPr>
            </a:br>
            <a:br>
              <a:rPr lang="en-US" sz="1801" dirty="0">
                <a:solidFill>
                  <a:schemeClr val="tx1"/>
                </a:solidFill>
              </a:rPr>
            </a:br>
            <a:r>
              <a:rPr lang="he-IL" dirty="0">
                <a:solidFill>
                  <a:schemeClr val="tx1"/>
                </a:solidFill>
              </a:rPr>
              <a:t>ישיבה</a:t>
            </a:r>
            <a:endParaRPr lang="en-US" dirty="0">
              <a:solidFill>
                <a:schemeClr val="tx1"/>
              </a:solidFill>
            </a:endParaRPr>
          </a:p>
          <a:p>
            <a:pPr algn="ctr"/>
            <a:endParaRPr lang="en-US" sz="1801" dirty="0">
              <a:solidFill>
                <a:schemeClr val="tx1"/>
              </a:solidFill>
            </a:endParaRPr>
          </a:p>
          <a:p>
            <a:pPr algn="ctr"/>
            <a:endParaRPr lang="en-US" sz="1600" dirty="0">
              <a:solidFill>
                <a:schemeClr val="tx1"/>
              </a:solidFill>
            </a:endParaRPr>
          </a:p>
          <a:p>
            <a:pPr algn="ctr"/>
            <a:endParaRPr lang="he-IL" sz="1600" dirty="0">
              <a:solidFill>
                <a:schemeClr val="tx1"/>
              </a:solidFill>
            </a:endParaRPr>
          </a:p>
        </p:txBody>
      </p:sp>
      <p:sp>
        <p:nvSpPr>
          <p:cNvPr id="68" name="מגילה: אנכית 67">
            <a:extLst>
              <a:ext uri="{FF2B5EF4-FFF2-40B4-BE49-F238E27FC236}">
                <a16:creationId xmlns:a16="http://schemas.microsoft.com/office/drawing/2014/main" id="{FC982D95-8571-4B0D-A3DB-C983CDA380AE}"/>
              </a:ext>
            </a:extLst>
          </p:cNvPr>
          <p:cNvSpPr/>
          <p:nvPr/>
        </p:nvSpPr>
        <p:spPr>
          <a:xfrm>
            <a:off x="917289" y="3190175"/>
            <a:ext cx="1880171" cy="472612"/>
          </a:xfrm>
          <a:prstGeom prst="verticalScroll">
            <a:avLst/>
          </a:prstGeom>
          <a:blipFill>
            <a:blip r:embed="rId8"/>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pPr algn="ctr"/>
            <a:br>
              <a:rPr lang="en-US" sz="1600" dirty="0">
                <a:solidFill>
                  <a:schemeClr val="tx1"/>
                </a:solidFill>
              </a:rPr>
            </a:br>
            <a:r>
              <a:rPr lang="he-IL" sz="1600" dirty="0">
                <a:solidFill>
                  <a:schemeClr val="tx1"/>
                </a:solidFill>
              </a:rPr>
              <a:t>אורווה</a:t>
            </a:r>
            <a:endParaRPr lang="en-US" sz="1600" dirty="0">
              <a:solidFill>
                <a:schemeClr val="tx1"/>
              </a:solidFill>
            </a:endParaRPr>
          </a:p>
          <a:p>
            <a:pPr algn="ctr"/>
            <a:endParaRPr lang="he-IL" sz="1600" dirty="0">
              <a:solidFill>
                <a:schemeClr val="tx1"/>
              </a:solidFill>
            </a:endParaRPr>
          </a:p>
        </p:txBody>
      </p:sp>
      <p:sp>
        <p:nvSpPr>
          <p:cNvPr id="69" name="מגילה: אנכית 68">
            <a:extLst>
              <a:ext uri="{FF2B5EF4-FFF2-40B4-BE49-F238E27FC236}">
                <a16:creationId xmlns:a16="http://schemas.microsoft.com/office/drawing/2014/main" id="{2EA2E7B4-B87A-4FF0-B254-49DF7D2D304E}"/>
              </a:ext>
            </a:extLst>
          </p:cNvPr>
          <p:cNvSpPr/>
          <p:nvPr/>
        </p:nvSpPr>
        <p:spPr>
          <a:xfrm>
            <a:off x="917289" y="2436605"/>
            <a:ext cx="1880171" cy="472612"/>
          </a:xfrm>
          <a:prstGeom prst="verticalScroll">
            <a:avLst/>
          </a:prstGeom>
          <a:blipFill>
            <a:blip r:embed="rId8"/>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br>
              <a:rPr lang="en-US" sz="1600" dirty="0">
                <a:solidFill>
                  <a:schemeClr val="tx1"/>
                </a:solidFill>
              </a:rPr>
            </a:br>
            <a:br>
              <a:rPr lang="en-US" sz="1600" dirty="0">
                <a:solidFill>
                  <a:schemeClr val="tx1"/>
                </a:solidFill>
              </a:rPr>
            </a:br>
            <a:r>
              <a:rPr lang="he-IL" sz="1600" dirty="0">
                <a:solidFill>
                  <a:schemeClr val="tx1"/>
                </a:solidFill>
              </a:rPr>
              <a:t>מבריח את משה בעזרת השיירה</a:t>
            </a:r>
            <a:endParaRPr lang="en-US" sz="1600" dirty="0">
              <a:solidFill>
                <a:schemeClr val="tx1"/>
              </a:solidFill>
            </a:endParaRPr>
          </a:p>
          <a:p>
            <a:pPr algn="ctr"/>
            <a:endParaRPr lang="en-US" sz="1600" dirty="0">
              <a:solidFill>
                <a:schemeClr val="tx1"/>
              </a:solidFill>
            </a:endParaRPr>
          </a:p>
          <a:p>
            <a:pPr algn="ctr"/>
            <a:endParaRPr lang="he-IL" sz="1600" dirty="0">
              <a:solidFill>
                <a:schemeClr val="tx1"/>
              </a:solidFill>
            </a:endParaRPr>
          </a:p>
        </p:txBody>
      </p:sp>
      <p:cxnSp>
        <p:nvCxnSpPr>
          <p:cNvPr id="70" name="מחבר ישר 69">
            <a:extLst>
              <a:ext uri="{FF2B5EF4-FFF2-40B4-BE49-F238E27FC236}">
                <a16:creationId xmlns:a16="http://schemas.microsoft.com/office/drawing/2014/main" id="{54528E7D-87F0-4FED-B5FF-6E3CE325D6EC}"/>
              </a:ext>
            </a:extLst>
          </p:cNvPr>
          <p:cNvCxnSpPr>
            <a:endCxn id="66" idx="0"/>
          </p:cNvCxnSpPr>
          <p:nvPr/>
        </p:nvCxnSpPr>
        <p:spPr>
          <a:xfrm>
            <a:off x="7126609" y="2211248"/>
            <a:ext cx="2" cy="343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מחבר: מרפקי 71">
            <a:extLst>
              <a:ext uri="{FF2B5EF4-FFF2-40B4-BE49-F238E27FC236}">
                <a16:creationId xmlns:a16="http://schemas.microsoft.com/office/drawing/2014/main" id="{E714381A-DB3C-4ED6-8C0C-1D40912ABC48}"/>
              </a:ext>
            </a:extLst>
          </p:cNvPr>
          <p:cNvCxnSpPr>
            <a:cxnSpLocks/>
          </p:cNvCxnSpPr>
          <p:nvPr/>
        </p:nvCxnSpPr>
        <p:spPr>
          <a:xfrm>
            <a:off x="8017114" y="2968517"/>
            <a:ext cx="832997" cy="34327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1" name="מחבר: מרפקי 80">
            <a:extLst>
              <a:ext uri="{FF2B5EF4-FFF2-40B4-BE49-F238E27FC236}">
                <a16:creationId xmlns:a16="http://schemas.microsoft.com/office/drawing/2014/main" id="{C2700856-D315-4166-9E0E-BCF288904A0D}"/>
              </a:ext>
            </a:extLst>
          </p:cNvPr>
          <p:cNvCxnSpPr>
            <a:cxnSpLocks/>
            <a:stCxn id="99" idx="3"/>
            <a:endCxn id="67" idx="0"/>
          </p:cNvCxnSpPr>
          <p:nvPr/>
        </p:nvCxnSpPr>
        <p:spPr>
          <a:xfrm rot="10800000" flipH="1" flipV="1">
            <a:off x="4486642" y="4421258"/>
            <a:ext cx="203293" cy="684495"/>
          </a:xfrm>
          <a:prstGeom prst="bentConnector4">
            <a:avLst>
              <a:gd name="adj1" fmla="val 94760"/>
              <a:gd name="adj2" fmla="val 97399"/>
            </a:avLst>
          </a:prstGeom>
        </p:spPr>
        <p:style>
          <a:lnRef idx="1">
            <a:schemeClr val="accent1"/>
          </a:lnRef>
          <a:fillRef idx="0">
            <a:schemeClr val="accent1"/>
          </a:fillRef>
          <a:effectRef idx="0">
            <a:schemeClr val="accent1"/>
          </a:effectRef>
          <a:fontRef idx="minor">
            <a:schemeClr val="tx1"/>
          </a:fontRef>
        </p:style>
      </p:cxnSp>
      <p:cxnSp>
        <p:nvCxnSpPr>
          <p:cNvPr id="91" name="מחבר: מרפקי 90">
            <a:extLst>
              <a:ext uri="{FF2B5EF4-FFF2-40B4-BE49-F238E27FC236}">
                <a16:creationId xmlns:a16="http://schemas.microsoft.com/office/drawing/2014/main" id="{3B450A16-9580-4B0A-A206-B10D7ED8D152}"/>
              </a:ext>
            </a:extLst>
          </p:cNvPr>
          <p:cNvCxnSpPr>
            <a:endCxn id="69" idx="0"/>
          </p:cNvCxnSpPr>
          <p:nvPr/>
        </p:nvCxnSpPr>
        <p:spPr>
          <a:xfrm rot="16200000" flipH="1">
            <a:off x="1744695" y="2323925"/>
            <a:ext cx="225358" cy="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95" name="מגילה: אנכית 94">
            <a:extLst>
              <a:ext uri="{FF2B5EF4-FFF2-40B4-BE49-F238E27FC236}">
                <a16:creationId xmlns:a16="http://schemas.microsoft.com/office/drawing/2014/main" id="{FEC464D2-2E6C-4921-B5DD-83685DAB09DE}"/>
              </a:ext>
            </a:extLst>
          </p:cNvPr>
          <p:cNvSpPr/>
          <p:nvPr/>
        </p:nvSpPr>
        <p:spPr>
          <a:xfrm>
            <a:off x="8904791" y="4823575"/>
            <a:ext cx="1880171" cy="677140"/>
          </a:xfrm>
          <a:prstGeom prst="verticalScroll">
            <a:avLst/>
          </a:prstGeom>
          <a:blipFill>
            <a:blip r:embed="rId8"/>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אין לו זכות דיבור בישיבה</a:t>
            </a:r>
            <a:endParaRPr lang="en-US" dirty="0">
              <a:solidFill>
                <a:schemeClr val="tx1"/>
              </a:solidFill>
            </a:endParaRPr>
          </a:p>
        </p:txBody>
      </p:sp>
      <p:sp>
        <p:nvSpPr>
          <p:cNvPr id="96" name="מגילה: אנכית 95">
            <a:extLst>
              <a:ext uri="{FF2B5EF4-FFF2-40B4-BE49-F238E27FC236}">
                <a16:creationId xmlns:a16="http://schemas.microsoft.com/office/drawing/2014/main" id="{6C8AEFC1-9230-4B2A-BEA6-80982EF7A140}"/>
              </a:ext>
            </a:extLst>
          </p:cNvPr>
          <p:cNvSpPr/>
          <p:nvPr/>
        </p:nvSpPr>
        <p:spPr>
          <a:xfrm>
            <a:off x="9000163" y="4018943"/>
            <a:ext cx="1880171" cy="651532"/>
          </a:xfrm>
          <a:prstGeom prst="verticalScroll">
            <a:avLst/>
          </a:prstGeom>
          <a:blipFill>
            <a:blip r:embed="rId8"/>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pPr algn="ctr"/>
            <a:br>
              <a:rPr lang="en-US" sz="1801" dirty="0">
                <a:solidFill>
                  <a:schemeClr val="tx1"/>
                </a:solidFill>
              </a:rPr>
            </a:br>
            <a:br>
              <a:rPr lang="en-US" sz="1801" dirty="0">
                <a:solidFill>
                  <a:schemeClr val="tx1"/>
                </a:solidFill>
              </a:rPr>
            </a:br>
            <a:r>
              <a:rPr lang="he-IL" dirty="0">
                <a:solidFill>
                  <a:schemeClr val="tx1"/>
                </a:solidFill>
              </a:rPr>
              <a:t>צריך להתגנב לישיבה</a:t>
            </a:r>
            <a:endParaRPr lang="en-US" sz="1801" dirty="0">
              <a:solidFill>
                <a:schemeClr val="tx1"/>
              </a:solidFill>
            </a:endParaRPr>
          </a:p>
          <a:p>
            <a:pPr algn="ctr"/>
            <a:endParaRPr lang="en-US" sz="1600" dirty="0">
              <a:solidFill>
                <a:schemeClr val="tx1"/>
              </a:solidFill>
            </a:endParaRPr>
          </a:p>
          <a:p>
            <a:pPr algn="ctr"/>
            <a:endParaRPr lang="he-IL" sz="1600" dirty="0">
              <a:solidFill>
                <a:schemeClr val="tx1"/>
              </a:solidFill>
            </a:endParaRPr>
          </a:p>
        </p:txBody>
      </p:sp>
      <p:sp>
        <p:nvSpPr>
          <p:cNvPr id="97" name="מגילה: אנכית 96">
            <a:extLst>
              <a:ext uri="{FF2B5EF4-FFF2-40B4-BE49-F238E27FC236}">
                <a16:creationId xmlns:a16="http://schemas.microsoft.com/office/drawing/2014/main" id="{4885606F-F24E-4C4B-BF82-83242681B526}"/>
              </a:ext>
            </a:extLst>
          </p:cNvPr>
          <p:cNvSpPr/>
          <p:nvPr/>
        </p:nvSpPr>
        <p:spPr>
          <a:xfrm>
            <a:off x="5988825" y="4009117"/>
            <a:ext cx="1880171" cy="661358"/>
          </a:xfrm>
          <a:prstGeom prst="verticalScroll">
            <a:avLst/>
          </a:prstGeom>
          <a:blipFill>
            <a:blip r:embed="rId8"/>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pPr algn="ctr"/>
            <a:br>
              <a:rPr lang="en-US" sz="1801" dirty="0">
                <a:solidFill>
                  <a:schemeClr val="tx1"/>
                </a:solidFill>
              </a:rPr>
            </a:br>
            <a:br>
              <a:rPr lang="en-US" sz="1801" dirty="0">
                <a:solidFill>
                  <a:schemeClr val="tx1"/>
                </a:solidFill>
              </a:rPr>
            </a:br>
            <a:br>
              <a:rPr lang="en-US" sz="1801" dirty="0">
                <a:solidFill>
                  <a:schemeClr val="tx1"/>
                </a:solidFill>
              </a:rPr>
            </a:br>
            <a:r>
              <a:rPr lang="he-IL" dirty="0">
                <a:solidFill>
                  <a:schemeClr val="tx1"/>
                </a:solidFill>
              </a:rPr>
              <a:t>מובטל ומכנס ישיבה</a:t>
            </a:r>
            <a:endParaRPr lang="en-US" dirty="0">
              <a:solidFill>
                <a:schemeClr val="tx1"/>
              </a:solidFill>
            </a:endParaRPr>
          </a:p>
          <a:p>
            <a:pPr algn="ctr"/>
            <a:endParaRPr lang="en-US" sz="1801" dirty="0">
              <a:solidFill>
                <a:schemeClr val="tx1"/>
              </a:solidFill>
            </a:endParaRPr>
          </a:p>
          <a:p>
            <a:pPr algn="ctr"/>
            <a:endParaRPr lang="en-US" sz="1600" dirty="0">
              <a:solidFill>
                <a:schemeClr val="tx1"/>
              </a:solidFill>
            </a:endParaRPr>
          </a:p>
          <a:p>
            <a:pPr algn="ctr"/>
            <a:endParaRPr lang="he-IL" sz="1600" dirty="0">
              <a:solidFill>
                <a:schemeClr val="tx1"/>
              </a:solidFill>
            </a:endParaRPr>
          </a:p>
        </p:txBody>
      </p:sp>
      <p:sp>
        <p:nvSpPr>
          <p:cNvPr id="98" name="מגילה: אנכית 97">
            <a:extLst>
              <a:ext uri="{FF2B5EF4-FFF2-40B4-BE49-F238E27FC236}">
                <a16:creationId xmlns:a16="http://schemas.microsoft.com/office/drawing/2014/main" id="{9D63843F-2BE5-4B4E-ADA1-C8DC53ABE6DF}"/>
              </a:ext>
            </a:extLst>
          </p:cNvPr>
          <p:cNvSpPr/>
          <p:nvPr/>
        </p:nvSpPr>
        <p:spPr>
          <a:xfrm>
            <a:off x="7728979" y="3319342"/>
            <a:ext cx="1880171" cy="472612"/>
          </a:xfrm>
          <a:prstGeom prst="verticalScroll">
            <a:avLst/>
          </a:prstGeom>
          <a:blipFill>
            <a:blip r:embed="rId8"/>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pPr algn="ctr"/>
            <a:br>
              <a:rPr lang="en-US" sz="1801" dirty="0">
                <a:solidFill>
                  <a:schemeClr val="tx1"/>
                </a:solidFill>
              </a:rPr>
            </a:br>
            <a:br>
              <a:rPr lang="en-US" sz="1801" dirty="0">
                <a:solidFill>
                  <a:schemeClr val="tx1"/>
                </a:solidFill>
              </a:rPr>
            </a:br>
            <a:r>
              <a:rPr lang="he-IL" sz="1801" dirty="0">
                <a:solidFill>
                  <a:schemeClr val="tx1"/>
                </a:solidFill>
              </a:rPr>
              <a:t>אורווה</a:t>
            </a:r>
            <a:endParaRPr lang="en-US" sz="1801" dirty="0">
              <a:solidFill>
                <a:schemeClr val="tx1"/>
              </a:solidFill>
            </a:endParaRPr>
          </a:p>
          <a:p>
            <a:pPr algn="ctr"/>
            <a:endParaRPr lang="en-US" sz="1600" dirty="0">
              <a:solidFill>
                <a:schemeClr val="tx1"/>
              </a:solidFill>
            </a:endParaRPr>
          </a:p>
          <a:p>
            <a:pPr algn="ctr"/>
            <a:endParaRPr lang="he-IL" sz="1600" dirty="0">
              <a:solidFill>
                <a:schemeClr val="tx1"/>
              </a:solidFill>
            </a:endParaRPr>
          </a:p>
        </p:txBody>
      </p:sp>
      <p:sp>
        <p:nvSpPr>
          <p:cNvPr id="99" name="מגילה: אנכית 98">
            <a:extLst>
              <a:ext uri="{FF2B5EF4-FFF2-40B4-BE49-F238E27FC236}">
                <a16:creationId xmlns:a16="http://schemas.microsoft.com/office/drawing/2014/main" id="{38DB00AD-554B-4A3B-8F84-552990559FD3}"/>
              </a:ext>
            </a:extLst>
          </p:cNvPr>
          <p:cNvSpPr/>
          <p:nvPr/>
        </p:nvSpPr>
        <p:spPr>
          <a:xfrm>
            <a:off x="2707051" y="4018943"/>
            <a:ext cx="1880171" cy="804632"/>
          </a:xfrm>
          <a:prstGeom prst="verticalScroll">
            <a:avLst/>
          </a:prstGeom>
          <a:blipFill>
            <a:blip r:embed="rId8"/>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pPr algn="ctr"/>
            <a:br>
              <a:rPr lang="en-US" sz="1801" dirty="0">
                <a:solidFill>
                  <a:schemeClr val="tx1"/>
                </a:solidFill>
              </a:rPr>
            </a:br>
            <a:br>
              <a:rPr lang="en-US" sz="1801" dirty="0">
                <a:solidFill>
                  <a:schemeClr val="tx1"/>
                </a:solidFill>
              </a:rPr>
            </a:br>
            <a:br>
              <a:rPr lang="en-US" sz="1801" dirty="0">
                <a:solidFill>
                  <a:schemeClr val="tx1"/>
                </a:solidFill>
              </a:rPr>
            </a:br>
            <a:r>
              <a:rPr lang="he-IL" dirty="0">
                <a:solidFill>
                  <a:schemeClr val="tx1"/>
                </a:solidFill>
              </a:rPr>
              <a:t>מובטל ומכנס ישיבה</a:t>
            </a:r>
            <a:endParaRPr lang="en-US" dirty="0">
              <a:solidFill>
                <a:schemeClr val="tx1"/>
              </a:solidFill>
            </a:endParaRPr>
          </a:p>
          <a:p>
            <a:pPr algn="ctr"/>
            <a:endParaRPr lang="en-US" sz="1801" dirty="0">
              <a:solidFill>
                <a:schemeClr val="tx1"/>
              </a:solidFill>
            </a:endParaRPr>
          </a:p>
          <a:p>
            <a:pPr algn="ctr"/>
            <a:endParaRPr lang="en-US" sz="1600" dirty="0">
              <a:solidFill>
                <a:schemeClr val="tx1"/>
              </a:solidFill>
            </a:endParaRPr>
          </a:p>
          <a:p>
            <a:pPr algn="ctr"/>
            <a:endParaRPr lang="he-IL" sz="1600" dirty="0">
              <a:solidFill>
                <a:schemeClr val="tx1"/>
              </a:solidFill>
            </a:endParaRPr>
          </a:p>
        </p:txBody>
      </p:sp>
      <p:sp>
        <p:nvSpPr>
          <p:cNvPr id="100" name="מגילה: אנכית 99">
            <a:extLst>
              <a:ext uri="{FF2B5EF4-FFF2-40B4-BE49-F238E27FC236}">
                <a16:creationId xmlns:a16="http://schemas.microsoft.com/office/drawing/2014/main" id="{ABF73A0B-2701-43E1-A66C-C97254AE04D4}"/>
              </a:ext>
            </a:extLst>
          </p:cNvPr>
          <p:cNvSpPr/>
          <p:nvPr/>
        </p:nvSpPr>
        <p:spPr>
          <a:xfrm>
            <a:off x="133252" y="3994806"/>
            <a:ext cx="1880171" cy="1004837"/>
          </a:xfrm>
          <a:prstGeom prst="verticalScroll">
            <a:avLst/>
          </a:prstGeom>
          <a:blipFill>
            <a:blip r:embed="rId8"/>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pPr algn="ctr"/>
            <a:br>
              <a:rPr lang="en-US" sz="1801" dirty="0">
                <a:solidFill>
                  <a:schemeClr val="tx1"/>
                </a:solidFill>
              </a:rPr>
            </a:br>
            <a:br>
              <a:rPr lang="en-US" sz="1801" dirty="0">
                <a:solidFill>
                  <a:schemeClr val="tx1"/>
                </a:solidFill>
              </a:rPr>
            </a:br>
            <a:br>
              <a:rPr lang="en-US" sz="1801" dirty="0">
                <a:solidFill>
                  <a:schemeClr val="tx1"/>
                </a:solidFill>
              </a:rPr>
            </a:br>
            <a:r>
              <a:rPr lang="he-IL" dirty="0">
                <a:solidFill>
                  <a:schemeClr val="tx1"/>
                </a:solidFill>
              </a:rPr>
              <a:t>מוזמן לישיבה ע״י העבד העברי</a:t>
            </a:r>
            <a:endParaRPr lang="en-US" dirty="0">
              <a:solidFill>
                <a:schemeClr val="tx1"/>
              </a:solidFill>
            </a:endParaRPr>
          </a:p>
          <a:p>
            <a:pPr algn="ctr"/>
            <a:endParaRPr lang="en-US" sz="1801" dirty="0">
              <a:solidFill>
                <a:schemeClr val="tx1"/>
              </a:solidFill>
            </a:endParaRPr>
          </a:p>
          <a:p>
            <a:pPr algn="ctr"/>
            <a:endParaRPr lang="en-US" sz="1600" dirty="0">
              <a:solidFill>
                <a:schemeClr val="tx1"/>
              </a:solidFill>
            </a:endParaRPr>
          </a:p>
          <a:p>
            <a:pPr algn="ctr"/>
            <a:endParaRPr lang="he-IL" sz="1600" dirty="0">
              <a:solidFill>
                <a:schemeClr val="tx1"/>
              </a:solidFill>
            </a:endParaRPr>
          </a:p>
        </p:txBody>
      </p:sp>
      <p:sp>
        <p:nvSpPr>
          <p:cNvPr id="102" name="מגילה: אנכית 101">
            <a:extLst>
              <a:ext uri="{FF2B5EF4-FFF2-40B4-BE49-F238E27FC236}">
                <a16:creationId xmlns:a16="http://schemas.microsoft.com/office/drawing/2014/main" id="{F37DBD5A-8F7C-4DF6-94FF-E6E28642D2BC}"/>
              </a:ext>
            </a:extLst>
          </p:cNvPr>
          <p:cNvSpPr/>
          <p:nvPr/>
        </p:nvSpPr>
        <p:spPr>
          <a:xfrm>
            <a:off x="4786035" y="5892323"/>
            <a:ext cx="1880171" cy="661357"/>
          </a:xfrm>
          <a:prstGeom prst="verticalScroll">
            <a:avLst/>
          </a:prstGeom>
          <a:blipFill>
            <a:blip r:embed="rId8"/>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br>
              <a:rPr lang="en-US" dirty="0">
                <a:solidFill>
                  <a:schemeClr val="tx1"/>
                </a:solidFill>
              </a:rPr>
            </a:br>
            <a:br>
              <a:rPr lang="en-US" dirty="0">
                <a:solidFill>
                  <a:schemeClr val="tx1"/>
                </a:solidFill>
              </a:rPr>
            </a:br>
            <a:r>
              <a:rPr lang="he-IL" dirty="0">
                <a:solidFill>
                  <a:schemeClr val="tx1"/>
                </a:solidFill>
              </a:rPr>
              <a:t>נחשון לא ניגש אליו</a:t>
            </a:r>
            <a:endParaRPr lang="en-US" dirty="0">
              <a:solidFill>
                <a:schemeClr val="tx1"/>
              </a:solidFill>
            </a:endParaRPr>
          </a:p>
          <a:p>
            <a:pPr algn="ctr"/>
            <a:endParaRPr lang="en-US" sz="1600" dirty="0">
              <a:solidFill>
                <a:schemeClr val="tx1"/>
              </a:solidFill>
            </a:endParaRPr>
          </a:p>
          <a:p>
            <a:pPr algn="ctr"/>
            <a:endParaRPr lang="he-IL" sz="1600" dirty="0">
              <a:solidFill>
                <a:schemeClr val="tx1"/>
              </a:solidFill>
            </a:endParaRPr>
          </a:p>
        </p:txBody>
      </p:sp>
      <p:sp>
        <p:nvSpPr>
          <p:cNvPr id="103" name="מגילה: אנכית 102">
            <a:extLst>
              <a:ext uri="{FF2B5EF4-FFF2-40B4-BE49-F238E27FC236}">
                <a16:creationId xmlns:a16="http://schemas.microsoft.com/office/drawing/2014/main" id="{F272ED21-1A0D-4F3F-A840-069A960DBD2C}"/>
              </a:ext>
            </a:extLst>
          </p:cNvPr>
          <p:cNvSpPr/>
          <p:nvPr/>
        </p:nvSpPr>
        <p:spPr>
          <a:xfrm>
            <a:off x="2277101" y="5916140"/>
            <a:ext cx="1880171" cy="637539"/>
          </a:xfrm>
          <a:prstGeom prst="verticalScroll">
            <a:avLst/>
          </a:prstGeom>
          <a:blipFill>
            <a:blip r:embed="rId8"/>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br>
              <a:rPr lang="en-US" dirty="0">
                <a:solidFill>
                  <a:schemeClr val="tx1"/>
                </a:solidFill>
              </a:rPr>
            </a:br>
            <a:br>
              <a:rPr lang="en-US" dirty="0">
                <a:solidFill>
                  <a:schemeClr val="tx1"/>
                </a:solidFill>
              </a:rPr>
            </a:br>
            <a:r>
              <a:rPr lang="he-IL" dirty="0">
                <a:solidFill>
                  <a:schemeClr val="tx1"/>
                </a:solidFill>
              </a:rPr>
              <a:t>נחשון ניגש אליו</a:t>
            </a:r>
            <a:endParaRPr lang="en-US" dirty="0">
              <a:solidFill>
                <a:schemeClr val="tx1"/>
              </a:solidFill>
            </a:endParaRPr>
          </a:p>
          <a:p>
            <a:pPr algn="ctr"/>
            <a:endParaRPr lang="en-US" sz="1600" dirty="0">
              <a:solidFill>
                <a:schemeClr val="tx1"/>
              </a:solidFill>
            </a:endParaRPr>
          </a:p>
          <a:p>
            <a:pPr algn="ctr"/>
            <a:endParaRPr lang="he-IL" sz="1600" dirty="0">
              <a:solidFill>
                <a:schemeClr val="tx1"/>
              </a:solidFill>
            </a:endParaRPr>
          </a:p>
        </p:txBody>
      </p:sp>
      <p:cxnSp>
        <p:nvCxnSpPr>
          <p:cNvPr id="104" name="מחבר: מרפקי 103">
            <a:extLst>
              <a:ext uri="{FF2B5EF4-FFF2-40B4-BE49-F238E27FC236}">
                <a16:creationId xmlns:a16="http://schemas.microsoft.com/office/drawing/2014/main" id="{8540439A-F813-4CB1-B039-E3744431C4D7}"/>
              </a:ext>
            </a:extLst>
          </p:cNvPr>
          <p:cNvCxnSpPr>
            <a:cxnSpLocks/>
          </p:cNvCxnSpPr>
          <p:nvPr/>
        </p:nvCxnSpPr>
        <p:spPr>
          <a:xfrm rot="5400000">
            <a:off x="8576688" y="2504332"/>
            <a:ext cx="1004836" cy="610091"/>
          </a:xfrm>
          <a:prstGeom prst="bentConnector3">
            <a:avLst>
              <a:gd name="adj1" fmla="val 65337"/>
            </a:avLst>
          </a:prstGeom>
        </p:spPr>
        <p:style>
          <a:lnRef idx="1">
            <a:schemeClr val="accent1"/>
          </a:lnRef>
          <a:fillRef idx="0">
            <a:schemeClr val="accent1"/>
          </a:fillRef>
          <a:effectRef idx="0">
            <a:schemeClr val="accent1"/>
          </a:effectRef>
          <a:fontRef idx="minor">
            <a:schemeClr val="tx1"/>
          </a:fontRef>
        </p:style>
      </p:cxnSp>
      <p:cxnSp>
        <p:nvCxnSpPr>
          <p:cNvPr id="105" name="מחבר: מרפקי 104">
            <a:extLst>
              <a:ext uri="{FF2B5EF4-FFF2-40B4-BE49-F238E27FC236}">
                <a16:creationId xmlns:a16="http://schemas.microsoft.com/office/drawing/2014/main" id="{9E9EDF0C-BA22-4B87-BEF6-766A41AEAFFC}"/>
              </a:ext>
            </a:extLst>
          </p:cNvPr>
          <p:cNvCxnSpPr>
            <a:cxnSpLocks/>
          </p:cNvCxnSpPr>
          <p:nvPr/>
        </p:nvCxnSpPr>
        <p:spPr>
          <a:xfrm rot="5400000">
            <a:off x="1734579" y="2992241"/>
            <a:ext cx="419302" cy="905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7" name="תיבת טקסט 106">
            <a:extLst>
              <a:ext uri="{FF2B5EF4-FFF2-40B4-BE49-F238E27FC236}">
                <a16:creationId xmlns:a16="http://schemas.microsoft.com/office/drawing/2014/main" id="{8A67C2FB-93A0-4F9C-AAD9-DF6B437BFBE1}"/>
              </a:ext>
            </a:extLst>
          </p:cNvPr>
          <p:cNvSpPr txBox="1"/>
          <p:nvPr/>
        </p:nvSpPr>
        <p:spPr>
          <a:xfrm>
            <a:off x="10682802" y="1020377"/>
            <a:ext cx="1348455" cy="1477328"/>
          </a:xfrm>
          <a:prstGeom prst="rect">
            <a:avLst/>
          </a:prstGeom>
          <a:noFill/>
        </p:spPr>
        <p:txBody>
          <a:bodyPr wrap="square" rtlCol="1">
            <a:spAutoFit/>
          </a:bodyPr>
          <a:lstStyle/>
          <a:p>
            <a:r>
              <a:rPr lang="he-IL" dirty="0">
                <a:solidFill>
                  <a:srgbClr val="C00000"/>
                </a:solidFill>
              </a:rPr>
              <a:t>פיצול שני, האם לריב עם העבד העברי או המצרי?</a:t>
            </a:r>
            <a:endParaRPr lang="en-US" dirty="0">
              <a:solidFill>
                <a:srgbClr val="C00000"/>
              </a:solidFill>
            </a:endParaRPr>
          </a:p>
        </p:txBody>
      </p:sp>
      <p:sp>
        <p:nvSpPr>
          <p:cNvPr id="108" name="תיבת טקסט 107">
            <a:extLst>
              <a:ext uri="{FF2B5EF4-FFF2-40B4-BE49-F238E27FC236}">
                <a16:creationId xmlns:a16="http://schemas.microsoft.com/office/drawing/2014/main" id="{6FD7812A-1807-48F0-A5EF-3F5FB92C704B}"/>
              </a:ext>
            </a:extLst>
          </p:cNvPr>
          <p:cNvSpPr txBox="1"/>
          <p:nvPr/>
        </p:nvSpPr>
        <p:spPr>
          <a:xfrm>
            <a:off x="6117560" y="3641603"/>
            <a:ext cx="1400487" cy="369460"/>
          </a:xfrm>
          <a:prstGeom prst="rect">
            <a:avLst/>
          </a:prstGeom>
          <a:noFill/>
        </p:spPr>
        <p:txBody>
          <a:bodyPr wrap="square" rtlCol="1">
            <a:spAutoFit/>
          </a:bodyPr>
          <a:lstStyle/>
          <a:p>
            <a:r>
              <a:rPr lang="he-IL" sz="1801" dirty="0">
                <a:solidFill>
                  <a:schemeClr val="accent5">
                    <a:lumMod val="75000"/>
                  </a:schemeClr>
                </a:solidFill>
              </a:rPr>
              <a:t>מוציא</a:t>
            </a:r>
            <a:endParaRPr lang="en-US" sz="1801" dirty="0">
              <a:solidFill>
                <a:schemeClr val="accent5">
                  <a:lumMod val="75000"/>
                </a:schemeClr>
              </a:solidFill>
            </a:endParaRPr>
          </a:p>
        </p:txBody>
      </p:sp>
      <p:sp>
        <p:nvSpPr>
          <p:cNvPr id="109" name="תיבת טקסט 108">
            <a:extLst>
              <a:ext uri="{FF2B5EF4-FFF2-40B4-BE49-F238E27FC236}">
                <a16:creationId xmlns:a16="http://schemas.microsoft.com/office/drawing/2014/main" id="{378C0DEE-EA58-4A57-B42A-5BECE51205AB}"/>
              </a:ext>
            </a:extLst>
          </p:cNvPr>
          <p:cNvSpPr txBox="1"/>
          <p:nvPr/>
        </p:nvSpPr>
        <p:spPr>
          <a:xfrm>
            <a:off x="9240004" y="3662787"/>
            <a:ext cx="1400487" cy="369460"/>
          </a:xfrm>
          <a:prstGeom prst="rect">
            <a:avLst/>
          </a:prstGeom>
          <a:noFill/>
        </p:spPr>
        <p:txBody>
          <a:bodyPr wrap="square" rtlCol="1">
            <a:spAutoFit/>
          </a:bodyPr>
          <a:lstStyle/>
          <a:p>
            <a:r>
              <a:rPr lang="he-IL" sz="1801" dirty="0">
                <a:solidFill>
                  <a:schemeClr val="accent5">
                    <a:lumMod val="75000"/>
                  </a:schemeClr>
                </a:solidFill>
              </a:rPr>
              <a:t>לא מוציא</a:t>
            </a:r>
            <a:endParaRPr lang="en-US" sz="1801" dirty="0">
              <a:solidFill>
                <a:schemeClr val="accent5">
                  <a:lumMod val="75000"/>
                </a:schemeClr>
              </a:solidFill>
            </a:endParaRPr>
          </a:p>
        </p:txBody>
      </p:sp>
      <p:sp>
        <p:nvSpPr>
          <p:cNvPr id="110" name="תיבת טקסט 109">
            <a:extLst>
              <a:ext uri="{FF2B5EF4-FFF2-40B4-BE49-F238E27FC236}">
                <a16:creationId xmlns:a16="http://schemas.microsoft.com/office/drawing/2014/main" id="{4E3AC6BD-8A73-4852-8EDE-D43ADBB00DB8}"/>
              </a:ext>
            </a:extLst>
          </p:cNvPr>
          <p:cNvSpPr txBox="1"/>
          <p:nvPr/>
        </p:nvSpPr>
        <p:spPr>
          <a:xfrm>
            <a:off x="10774057" y="3062623"/>
            <a:ext cx="1246012" cy="1754326"/>
          </a:xfrm>
          <a:prstGeom prst="rect">
            <a:avLst/>
          </a:prstGeom>
          <a:noFill/>
        </p:spPr>
        <p:txBody>
          <a:bodyPr wrap="square" rtlCol="1">
            <a:spAutoFit/>
          </a:bodyPr>
          <a:lstStyle/>
          <a:p>
            <a:r>
              <a:rPr lang="he-IL" dirty="0">
                <a:solidFill>
                  <a:srgbClr val="C00000"/>
                </a:solidFill>
              </a:rPr>
              <a:t>פיצול שלישי, האם להוציא את הסוסים או לא?</a:t>
            </a:r>
            <a:endParaRPr lang="en-US" dirty="0">
              <a:solidFill>
                <a:srgbClr val="C00000"/>
              </a:solidFill>
            </a:endParaRPr>
          </a:p>
        </p:txBody>
      </p:sp>
      <p:cxnSp>
        <p:nvCxnSpPr>
          <p:cNvPr id="111" name="מחבר: מרפקי 110">
            <a:extLst>
              <a:ext uri="{FF2B5EF4-FFF2-40B4-BE49-F238E27FC236}">
                <a16:creationId xmlns:a16="http://schemas.microsoft.com/office/drawing/2014/main" id="{366387A9-7D58-43AA-8C39-C33848434F6E}"/>
              </a:ext>
            </a:extLst>
          </p:cNvPr>
          <p:cNvCxnSpPr>
            <a:stCxn id="98" idx="3"/>
            <a:endCxn id="96" idx="0"/>
          </p:cNvCxnSpPr>
          <p:nvPr/>
        </p:nvCxnSpPr>
        <p:spPr>
          <a:xfrm rot="10800000" flipH="1" flipV="1">
            <a:off x="9550073" y="3555647"/>
            <a:ext cx="390175" cy="463295"/>
          </a:xfrm>
          <a:prstGeom prst="bentConnector4">
            <a:avLst>
              <a:gd name="adj1" fmla="val 99404"/>
              <a:gd name="adj2" fmla="val 75503"/>
            </a:avLst>
          </a:prstGeom>
        </p:spPr>
        <p:style>
          <a:lnRef idx="1">
            <a:schemeClr val="accent1"/>
          </a:lnRef>
          <a:fillRef idx="0">
            <a:schemeClr val="accent1"/>
          </a:fillRef>
          <a:effectRef idx="0">
            <a:schemeClr val="accent1"/>
          </a:effectRef>
          <a:fontRef idx="minor">
            <a:schemeClr val="tx1"/>
          </a:fontRef>
        </p:style>
      </p:cxnSp>
      <p:cxnSp>
        <p:nvCxnSpPr>
          <p:cNvPr id="114" name="מחבר: מרפקי 113">
            <a:extLst>
              <a:ext uri="{FF2B5EF4-FFF2-40B4-BE49-F238E27FC236}">
                <a16:creationId xmlns:a16="http://schemas.microsoft.com/office/drawing/2014/main" id="{026F2D39-7B1E-4DE7-86B5-632FA4A47637}"/>
              </a:ext>
            </a:extLst>
          </p:cNvPr>
          <p:cNvCxnSpPr>
            <a:cxnSpLocks/>
            <a:stCxn id="98" idx="1"/>
          </p:cNvCxnSpPr>
          <p:nvPr/>
        </p:nvCxnSpPr>
        <p:spPr>
          <a:xfrm flipH="1">
            <a:off x="6882638" y="3555648"/>
            <a:ext cx="905418" cy="439190"/>
          </a:xfrm>
          <a:prstGeom prst="bentConnector3">
            <a:avLst>
              <a:gd name="adj1" fmla="val 97021"/>
            </a:avLst>
          </a:prstGeom>
        </p:spPr>
        <p:style>
          <a:lnRef idx="1">
            <a:schemeClr val="accent1"/>
          </a:lnRef>
          <a:fillRef idx="0">
            <a:schemeClr val="accent1"/>
          </a:fillRef>
          <a:effectRef idx="0">
            <a:schemeClr val="accent1"/>
          </a:effectRef>
          <a:fontRef idx="minor">
            <a:schemeClr val="tx1"/>
          </a:fontRef>
        </p:style>
      </p:cxnSp>
      <p:cxnSp>
        <p:nvCxnSpPr>
          <p:cNvPr id="124" name="מחבר: מרפקי 123">
            <a:extLst>
              <a:ext uri="{FF2B5EF4-FFF2-40B4-BE49-F238E27FC236}">
                <a16:creationId xmlns:a16="http://schemas.microsoft.com/office/drawing/2014/main" id="{B6E1C6A8-24DA-4C91-ADD4-0CB65D1C598B}"/>
              </a:ext>
            </a:extLst>
          </p:cNvPr>
          <p:cNvCxnSpPr>
            <a:stCxn id="96" idx="2"/>
          </p:cNvCxnSpPr>
          <p:nvPr/>
        </p:nvCxnSpPr>
        <p:spPr>
          <a:xfrm rot="5400000">
            <a:off x="9863698" y="4747024"/>
            <a:ext cx="153100" cy="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28" name="מחבר: מרפקי 1027">
            <a:extLst>
              <a:ext uri="{FF2B5EF4-FFF2-40B4-BE49-F238E27FC236}">
                <a16:creationId xmlns:a16="http://schemas.microsoft.com/office/drawing/2014/main" id="{7346E00A-7A24-4130-9454-819084EFEA8A}"/>
              </a:ext>
            </a:extLst>
          </p:cNvPr>
          <p:cNvCxnSpPr>
            <a:stCxn id="100" idx="2"/>
          </p:cNvCxnSpPr>
          <p:nvPr/>
        </p:nvCxnSpPr>
        <p:spPr>
          <a:xfrm rot="16200000" flipH="1">
            <a:off x="2239053" y="3833928"/>
            <a:ext cx="345082" cy="26765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30" name="מחבר: מרפקי 1029">
            <a:extLst>
              <a:ext uri="{FF2B5EF4-FFF2-40B4-BE49-F238E27FC236}">
                <a16:creationId xmlns:a16="http://schemas.microsoft.com/office/drawing/2014/main" id="{4E20AA6A-5FAB-4F27-99BE-7A9F9DA9A2E1}"/>
              </a:ext>
            </a:extLst>
          </p:cNvPr>
          <p:cNvCxnSpPr>
            <a:cxnSpLocks/>
            <a:stCxn id="97" idx="2"/>
            <a:endCxn id="67" idx="3"/>
          </p:cNvCxnSpPr>
          <p:nvPr/>
        </p:nvCxnSpPr>
        <p:spPr>
          <a:xfrm rot="5400000">
            <a:off x="5943674" y="4356822"/>
            <a:ext cx="671585" cy="1298890"/>
          </a:xfrm>
          <a:prstGeom prst="bentConnector4">
            <a:avLst>
              <a:gd name="adj1" fmla="val 32407"/>
              <a:gd name="adj2" fmla="val 100000"/>
            </a:avLst>
          </a:prstGeom>
        </p:spPr>
        <p:style>
          <a:lnRef idx="1">
            <a:schemeClr val="accent1"/>
          </a:lnRef>
          <a:fillRef idx="0">
            <a:schemeClr val="accent1"/>
          </a:fillRef>
          <a:effectRef idx="0">
            <a:schemeClr val="accent1"/>
          </a:effectRef>
          <a:fontRef idx="minor">
            <a:schemeClr val="tx1"/>
          </a:fontRef>
        </p:style>
      </p:cxnSp>
      <p:cxnSp>
        <p:nvCxnSpPr>
          <p:cNvPr id="1032" name="מחבר: מרפקי 1031">
            <a:extLst>
              <a:ext uri="{FF2B5EF4-FFF2-40B4-BE49-F238E27FC236}">
                <a16:creationId xmlns:a16="http://schemas.microsoft.com/office/drawing/2014/main" id="{99C01872-EFA6-4866-810E-17558F4394D6}"/>
              </a:ext>
            </a:extLst>
          </p:cNvPr>
          <p:cNvCxnSpPr>
            <a:endCxn id="102" idx="3"/>
          </p:cNvCxnSpPr>
          <p:nvPr/>
        </p:nvCxnSpPr>
        <p:spPr>
          <a:xfrm rot="10800000" flipV="1">
            <a:off x="6583537" y="5500714"/>
            <a:ext cx="3261341" cy="722287"/>
          </a:xfrm>
          <a:prstGeom prst="bentConnector3">
            <a:avLst>
              <a:gd name="adj1" fmla="val 59741"/>
            </a:avLst>
          </a:prstGeom>
        </p:spPr>
        <p:style>
          <a:lnRef idx="1">
            <a:schemeClr val="accent1"/>
          </a:lnRef>
          <a:fillRef idx="0">
            <a:schemeClr val="accent1"/>
          </a:fillRef>
          <a:effectRef idx="0">
            <a:schemeClr val="accent1"/>
          </a:effectRef>
          <a:fontRef idx="minor">
            <a:schemeClr val="tx1"/>
          </a:fontRef>
        </p:style>
      </p:cxnSp>
      <p:cxnSp>
        <p:nvCxnSpPr>
          <p:cNvPr id="140" name="מחבר: מרפקי 139">
            <a:extLst>
              <a:ext uri="{FF2B5EF4-FFF2-40B4-BE49-F238E27FC236}">
                <a16:creationId xmlns:a16="http://schemas.microsoft.com/office/drawing/2014/main" id="{C51EB76A-BCEC-45CF-9E3C-1D705878D847}"/>
              </a:ext>
            </a:extLst>
          </p:cNvPr>
          <p:cNvCxnSpPr>
            <a:cxnSpLocks/>
            <a:stCxn id="103" idx="0"/>
            <a:endCxn id="67" idx="2"/>
          </p:cNvCxnSpPr>
          <p:nvPr/>
        </p:nvCxnSpPr>
        <p:spPr>
          <a:xfrm rot="5400000" flipH="1" flipV="1">
            <a:off x="3784674" y="5010879"/>
            <a:ext cx="337774" cy="147274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43" name="מחבר: מרפקי 142">
            <a:extLst>
              <a:ext uri="{FF2B5EF4-FFF2-40B4-BE49-F238E27FC236}">
                <a16:creationId xmlns:a16="http://schemas.microsoft.com/office/drawing/2014/main" id="{699979D7-9F8F-41D2-8BB7-007C5CB6EB51}"/>
              </a:ext>
            </a:extLst>
          </p:cNvPr>
          <p:cNvCxnSpPr>
            <a:cxnSpLocks/>
            <a:stCxn id="67" idx="2"/>
            <a:endCxn id="102" idx="0"/>
          </p:cNvCxnSpPr>
          <p:nvPr/>
        </p:nvCxnSpPr>
        <p:spPr>
          <a:xfrm rot="16200000" flipH="1">
            <a:off x="5051050" y="5217251"/>
            <a:ext cx="313957" cy="103618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041" name="מחבר: מרפקי 1040">
            <a:extLst>
              <a:ext uri="{FF2B5EF4-FFF2-40B4-BE49-F238E27FC236}">
                <a16:creationId xmlns:a16="http://schemas.microsoft.com/office/drawing/2014/main" id="{BAA18F69-915B-402E-9959-1A4FEA45D7AD}"/>
              </a:ext>
            </a:extLst>
          </p:cNvPr>
          <p:cNvCxnSpPr>
            <a:stCxn id="100" idx="0"/>
            <a:endCxn id="68" idx="2"/>
          </p:cNvCxnSpPr>
          <p:nvPr/>
        </p:nvCxnSpPr>
        <p:spPr>
          <a:xfrm rot="5400000" flipH="1" flipV="1">
            <a:off x="1299347" y="3436779"/>
            <a:ext cx="332019" cy="78403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8" name="מחבר: מרפקי 147">
            <a:extLst>
              <a:ext uri="{FF2B5EF4-FFF2-40B4-BE49-F238E27FC236}">
                <a16:creationId xmlns:a16="http://schemas.microsoft.com/office/drawing/2014/main" id="{7328F27C-5D68-48AB-85A2-201E4E4D1225}"/>
              </a:ext>
            </a:extLst>
          </p:cNvPr>
          <p:cNvCxnSpPr>
            <a:cxnSpLocks/>
            <a:stCxn id="99" idx="0"/>
          </p:cNvCxnSpPr>
          <p:nvPr/>
        </p:nvCxnSpPr>
        <p:spPr>
          <a:xfrm rot="16200000" flipV="1">
            <a:off x="2631155" y="3002960"/>
            <a:ext cx="226989" cy="180497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52" name="תיבת טקסט 151">
            <a:extLst>
              <a:ext uri="{FF2B5EF4-FFF2-40B4-BE49-F238E27FC236}">
                <a16:creationId xmlns:a16="http://schemas.microsoft.com/office/drawing/2014/main" id="{511A22FE-5BA2-474B-B0B2-3535E4950886}"/>
              </a:ext>
            </a:extLst>
          </p:cNvPr>
          <p:cNvSpPr txBox="1"/>
          <p:nvPr/>
        </p:nvSpPr>
        <p:spPr>
          <a:xfrm>
            <a:off x="-286711" y="3676922"/>
            <a:ext cx="1400487" cy="369460"/>
          </a:xfrm>
          <a:prstGeom prst="rect">
            <a:avLst/>
          </a:prstGeom>
          <a:noFill/>
        </p:spPr>
        <p:txBody>
          <a:bodyPr wrap="square" rtlCol="1">
            <a:spAutoFit/>
          </a:bodyPr>
          <a:lstStyle/>
          <a:p>
            <a:r>
              <a:rPr lang="he-IL" sz="1801" dirty="0">
                <a:solidFill>
                  <a:schemeClr val="accent5">
                    <a:lumMod val="75000"/>
                  </a:schemeClr>
                </a:solidFill>
              </a:rPr>
              <a:t>לא מוציא</a:t>
            </a:r>
            <a:endParaRPr lang="en-US" sz="1801" dirty="0">
              <a:solidFill>
                <a:schemeClr val="accent5">
                  <a:lumMod val="75000"/>
                </a:schemeClr>
              </a:solidFill>
            </a:endParaRPr>
          </a:p>
        </p:txBody>
      </p:sp>
      <p:sp>
        <p:nvSpPr>
          <p:cNvPr id="153" name="תיבת טקסט 152">
            <a:extLst>
              <a:ext uri="{FF2B5EF4-FFF2-40B4-BE49-F238E27FC236}">
                <a16:creationId xmlns:a16="http://schemas.microsoft.com/office/drawing/2014/main" id="{23ABD2C0-783C-4A3C-9772-07EBE38639C2}"/>
              </a:ext>
            </a:extLst>
          </p:cNvPr>
          <p:cNvSpPr txBox="1"/>
          <p:nvPr/>
        </p:nvSpPr>
        <p:spPr>
          <a:xfrm>
            <a:off x="2993052" y="3719483"/>
            <a:ext cx="1400487" cy="369460"/>
          </a:xfrm>
          <a:prstGeom prst="rect">
            <a:avLst/>
          </a:prstGeom>
          <a:noFill/>
        </p:spPr>
        <p:txBody>
          <a:bodyPr wrap="square" rtlCol="1">
            <a:spAutoFit/>
          </a:bodyPr>
          <a:lstStyle/>
          <a:p>
            <a:r>
              <a:rPr lang="he-IL" sz="1801" dirty="0">
                <a:solidFill>
                  <a:schemeClr val="accent5">
                    <a:lumMod val="75000"/>
                  </a:schemeClr>
                </a:solidFill>
              </a:rPr>
              <a:t>מוציא</a:t>
            </a:r>
            <a:endParaRPr lang="en-US" sz="1801" dirty="0">
              <a:solidFill>
                <a:schemeClr val="accent5">
                  <a:lumMod val="75000"/>
                </a:schemeClr>
              </a:solidFill>
            </a:endParaRPr>
          </a:p>
        </p:txBody>
      </p:sp>
      <p:sp>
        <p:nvSpPr>
          <p:cNvPr id="154" name="תיבת טקסט 153">
            <a:extLst>
              <a:ext uri="{FF2B5EF4-FFF2-40B4-BE49-F238E27FC236}">
                <a16:creationId xmlns:a16="http://schemas.microsoft.com/office/drawing/2014/main" id="{F80EEAFB-84F7-4D30-93C4-8559B21DEA30}"/>
              </a:ext>
            </a:extLst>
          </p:cNvPr>
          <p:cNvSpPr txBox="1"/>
          <p:nvPr/>
        </p:nvSpPr>
        <p:spPr>
          <a:xfrm>
            <a:off x="1759556" y="5559113"/>
            <a:ext cx="1400487" cy="369460"/>
          </a:xfrm>
          <a:prstGeom prst="rect">
            <a:avLst/>
          </a:prstGeom>
          <a:noFill/>
        </p:spPr>
        <p:txBody>
          <a:bodyPr wrap="square" rtlCol="1">
            <a:spAutoFit/>
          </a:bodyPr>
          <a:lstStyle/>
          <a:p>
            <a:r>
              <a:rPr lang="he-IL" sz="1801" dirty="0">
                <a:solidFill>
                  <a:schemeClr val="accent5">
                    <a:lumMod val="75000"/>
                  </a:schemeClr>
                </a:solidFill>
              </a:rPr>
              <a:t>מצדד במשה</a:t>
            </a:r>
            <a:endParaRPr lang="en-US" sz="1801" dirty="0">
              <a:solidFill>
                <a:schemeClr val="accent5">
                  <a:lumMod val="75000"/>
                </a:schemeClr>
              </a:solidFill>
            </a:endParaRPr>
          </a:p>
        </p:txBody>
      </p:sp>
      <p:sp>
        <p:nvSpPr>
          <p:cNvPr id="155" name="תיבת טקסט 154">
            <a:extLst>
              <a:ext uri="{FF2B5EF4-FFF2-40B4-BE49-F238E27FC236}">
                <a16:creationId xmlns:a16="http://schemas.microsoft.com/office/drawing/2014/main" id="{9614590D-9E73-454B-BFAD-B286FF441314}"/>
              </a:ext>
            </a:extLst>
          </p:cNvPr>
          <p:cNvSpPr txBox="1"/>
          <p:nvPr/>
        </p:nvSpPr>
        <p:spPr>
          <a:xfrm>
            <a:off x="5650170" y="5518868"/>
            <a:ext cx="1716279" cy="369460"/>
          </a:xfrm>
          <a:prstGeom prst="rect">
            <a:avLst/>
          </a:prstGeom>
          <a:noFill/>
        </p:spPr>
        <p:txBody>
          <a:bodyPr wrap="square" rtlCol="1">
            <a:spAutoFit/>
          </a:bodyPr>
          <a:lstStyle/>
          <a:p>
            <a:r>
              <a:rPr lang="he-IL" sz="1801" dirty="0">
                <a:solidFill>
                  <a:schemeClr val="accent5">
                    <a:lumMod val="75000"/>
                  </a:schemeClr>
                </a:solidFill>
              </a:rPr>
              <a:t>לא מצדד במשה</a:t>
            </a:r>
            <a:endParaRPr lang="en-US" sz="1801" dirty="0">
              <a:solidFill>
                <a:schemeClr val="accent5">
                  <a:lumMod val="75000"/>
                </a:schemeClr>
              </a:solidFill>
            </a:endParaRPr>
          </a:p>
        </p:txBody>
      </p:sp>
      <p:sp>
        <p:nvSpPr>
          <p:cNvPr id="158" name="תיבת טקסט 157">
            <a:extLst>
              <a:ext uri="{FF2B5EF4-FFF2-40B4-BE49-F238E27FC236}">
                <a16:creationId xmlns:a16="http://schemas.microsoft.com/office/drawing/2014/main" id="{29953643-D3A0-4285-B76F-B2F81F18406A}"/>
              </a:ext>
            </a:extLst>
          </p:cNvPr>
          <p:cNvSpPr txBox="1"/>
          <p:nvPr/>
        </p:nvSpPr>
        <p:spPr>
          <a:xfrm>
            <a:off x="7714954" y="6010894"/>
            <a:ext cx="2582931" cy="646331"/>
          </a:xfrm>
          <a:prstGeom prst="rect">
            <a:avLst/>
          </a:prstGeom>
          <a:noFill/>
        </p:spPr>
        <p:txBody>
          <a:bodyPr wrap="square" rtlCol="1">
            <a:spAutoFit/>
          </a:bodyPr>
          <a:lstStyle/>
          <a:p>
            <a:r>
              <a:rPr lang="he-IL" dirty="0">
                <a:solidFill>
                  <a:srgbClr val="C00000"/>
                </a:solidFill>
              </a:rPr>
              <a:t>פיצול רביעי האם לצדד במשה או לא?</a:t>
            </a:r>
            <a:endParaRPr lang="en-US" dirty="0">
              <a:solidFill>
                <a:srgbClr val="C00000"/>
              </a:solidFill>
            </a:endParaRPr>
          </a:p>
        </p:txBody>
      </p:sp>
      <p:sp>
        <p:nvSpPr>
          <p:cNvPr id="159" name="תיבת טקסט 158">
            <a:extLst>
              <a:ext uri="{FF2B5EF4-FFF2-40B4-BE49-F238E27FC236}">
                <a16:creationId xmlns:a16="http://schemas.microsoft.com/office/drawing/2014/main" id="{FD3AC390-454C-4C6A-B404-3EAD34A2EF4A}"/>
              </a:ext>
            </a:extLst>
          </p:cNvPr>
          <p:cNvSpPr txBox="1"/>
          <p:nvPr/>
        </p:nvSpPr>
        <p:spPr>
          <a:xfrm>
            <a:off x="7714954" y="6025454"/>
            <a:ext cx="2582931" cy="646331"/>
          </a:xfrm>
          <a:prstGeom prst="rect">
            <a:avLst/>
          </a:prstGeom>
          <a:noFill/>
        </p:spPr>
        <p:txBody>
          <a:bodyPr wrap="square" rtlCol="1">
            <a:spAutoFit/>
          </a:bodyPr>
          <a:lstStyle/>
          <a:p>
            <a:r>
              <a:rPr lang="he-IL" dirty="0">
                <a:solidFill>
                  <a:srgbClr val="C00000"/>
                </a:solidFill>
              </a:rPr>
              <a:t>פיצול רביעי האם לצדד במשה או לא?</a:t>
            </a:r>
            <a:endParaRPr lang="en-US" dirty="0">
              <a:solidFill>
                <a:srgbClr val="C00000"/>
              </a:solidFill>
            </a:endParaRPr>
          </a:p>
        </p:txBody>
      </p:sp>
    </p:spTree>
    <p:extLst>
      <p:ext uri="{BB962C8B-B14F-4D97-AF65-F5344CB8AC3E}">
        <p14:creationId xmlns:p14="http://schemas.microsoft.com/office/powerpoint/2010/main" val="2327853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893F5F5-B5AE-4AE7-ADBD-986073D7B638}"/>
              </a:ext>
            </a:extLst>
          </p:cNvPr>
          <p:cNvSpPr>
            <a:spLocks noGrp="1"/>
          </p:cNvSpPr>
          <p:nvPr>
            <p:ph type="title"/>
          </p:nvPr>
        </p:nvSpPr>
        <p:spPr>
          <a:xfrm>
            <a:off x="1857377" y="2"/>
            <a:ext cx="10334626" cy="568325"/>
          </a:xfrm>
        </p:spPr>
        <p:txBody>
          <a:bodyPr>
            <a:normAutofit fontScale="90000"/>
          </a:bodyPr>
          <a:lstStyle/>
          <a:p>
            <a:r>
              <a:rPr lang="he-IL" dirty="0">
                <a:cs typeface="+mn-cs"/>
              </a:rPr>
              <a:t>עלילה</a:t>
            </a:r>
          </a:p>
        </p:txBody>
      </p:sp>
      <p:sp>
        <p:nvSpPr>
          <p:cNvPr id="4" name="מלבן 3">
            <a:extLst>
              <a:ext uri="{FF2B5EF4-FFF2-40B4-BE49-F238E27FC236}">
                <a16:creationId xmlns:a16="http://schemas.microsoft.com/office/drawing/2014/main" id="{B4595802-0BC2-4150-9614-6AF2DB4BEE32}"/>
              </a:ext>
            </a:extLst>
          </p:cNvPr>
          <p:cNvSpPr/>
          <p:nvPr/>
        </p:nvSpPr>
        <p:spPr>
          <a:xfrm>
            <a:off x="-3" y="0"/>
            <a:ext cx="12191695" cy="6852960"/>
          </a:xfrm>
          <a:prstGeom prst="rect">
            <a:avLst/>
          </a:prstGeom>
          <a:noFill/>
          <a:ln w="206375">
            <a:solidFill>
              <a:srgbClr val="78575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1">
              <a:solidFill>
                <a:schemeClr val="tx1"/>
              </a:solidFill>
            </a:endParaRPr>
          </a:p>
        </p:txBody>
      </p:sp>
      <p:sp>
        <p:nvSpPr>
          <p:cNvPr id="5" name="מגילה: אנכית 4">
            <a:extLst>
              <a:ext uri="{FF2B5EF4-FFF2-40B4-BE49-F238E27FC236}">
                <a16:creationId xmlns:a16="http://schemas.microsoft.com/office/drawing/2014/main" id="{87D446BA-0DF9-4042-879B-C9BB19933BDF}"/>
              </a:ext>
            </a:extLst>
          </p:cNvPr>
          <p:cNvSpPr/>
          <p:nvPr/>
        </p:nvSpPr>
        <p:spPr>
          <a:xfrm>
            <a:off x="7267322" y="66919"/>
            <a:ext cx="2263628" cy="461138"/>
          </a:xfrm>
          <a:prstGeom prst="verticalScroll">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br>
              <a:rPr lang="en-US" dirty="0">
                <a:solidFill>
                  <a:schemeClr val="tx1"/>
                </a:solidFill>
              </a:rPr>
            </a:br>
            <a:br>
              <a:rPr lang="en-US" dirty="0">
                <a:solidFill>
                  <a:schemeClr val="tx1"/>
                </a:solidFill>
              </a:rPr>
            </a:br>
            <a:r>
              <a:rPr lang="he-IL" dirty="0">
                <a:solidFill>
                  <a:schemeClr val="tx1"/>
                </a:solidFill>
              </a:rPr>
              <a:t>נחשון לא ניגש אליו</a:t>
            </a:r>
            <a:endParaRPr lang="en-US" dirty="0">
              <a:solidFill>
                <a:schemeClr val="tx1"/>
              </a:solidFill>
            </a:endParaRPr>
          </a:p>
          <a:p>
            <a:pPr algn="ctr"/>
            <a:endParaRPr lang="en-US" sz="1600" dirty="0">
              <a:solidFill>
                <a:schemeClr val="tx1"/>
              </a:solidFill>
            </a:endParaRPr>
          </a:p>
          <a:p>
            <a:pPr algn="ctr"/>
            <a:endParaRPr lang="he-IL" sz="1600" dirty="0">
              <a:solidFill>
                <a:schemeClr val="tx1"/>
              </a:solidFill>
            </a:endParaRPr>
          </a:p>
        </p:txBody>
      </p:sp>
      <p:sp>
        <p:nvSpPr>
          <p:cNvPr id="6" name="מגילה: אנכית 5">
            <a:extLst>
              <a:ext uri="{FF2B5EF4-FFF2-40B4-BE49-F238E27FC236}">
                <a16:creationId xmlns:a16="http://schemas.microsoft.com/office/drawing/2014/main" id="{BD7E0147-4D59-4718-A489-0CE652D100EB}"/>
              </a:ext>
            </a:extLst>
          </p:cNvPr>
          <p:cNvSpPr/>
          <p:nvPr/>
        </p:nvSpPr>
        <p:spPr>
          <a:xfrm>
            <a:off x="2445138" y="117973"/>
            <a:ext cx="1880171" cy="472612"/>
          </a:xfrm>
          <a:prstGeom prst="verticalScroll">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br>
              <a:rPr lang="en-US" dirty="0">
                <a:solidFill>
                  <a:schemeClr val="tx1"/>
                </a:solidFill>
              </a:rPr>
            </a:br>
            <a:br>
              <a:rPr lang="en-US" dirty="0">
                <a:solidFill>
                  <a:schemeClr val="tx1"/>
                </a:solidFill>
              </a:rPr>
            </a:br>
            <a:r>
              <a:rPr lang="he-IL" dirty="0">
                <a:solidFill>
                  <a:schemeClr val="tx1"/>
                </a:solidFill>
              </a:rPr>
              <a:t>נחשון ניגש אליו</a:t>
            </a:r>
            <a:endParaRPr lang="en-US" dirty="0">
              <a:solidFill>
                <a:schemeClr val="tx1"/>
              </a:solidFill>
            </a:endParaRPr>
          </a:p>
          <a:p>
            <a:pPr algn="ctr"/>
            <a:endParaRPr lang="en-US" sz="1600" dirty="0">
              <a:solidFill>
                <a:schemeClr val="tx1"/>
              </a:solidFill>
            </a:endParaRPr>
          </a:p>
          <a:p>
            <a:pPr algn="ctr"/>
            <a:endParaRPr lang="he-IL" sz="1600" dirty="0">
              <a:solidFill>
                <a:schemeClr val="tx1"/>
              </a:solidFill>
            </a:endParaRPr>
          </a:p>
        </p:txBody>
      </p:sp>
      <p:sp>
        <p:nvSpPr>
          <p:cNvPr id="7" name="מגילה: אנכית 6">
            <a:extLst>
              <a:ext uri="{FF2B5EF4-FFF2-40B4-BE49-F238E27FC236}">
                <a16:creationId xmlns:a16="http://schemas.microsoft.com/office/drawing/2014/main" id="{94BE4894-3027-4E3B-BED1-D6CC737E08E6}"/>
              </a:ext>
            </a:extLst>
          </p:cNvPr>
          <p:cNvSpPr/>
          <p:nvPr/>
        </p:nvSpPr>
        <p:spPr>
          <a:xfrm>
            <a:off x="7199571" y="753488"/>
            <a:ext cx="2263628" cy="508154"/>
          </a:xfrm>
          <a:prstGeom prst="verticalScroll">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מזהה עבדים שהם לא בני ישראל</a:t>
            </a:r>
            <a:endParaRPr lang="en-US" dirty="0">
              <a:solidFill>
                <a:schemeClr val="tx1"/>
              </a:solidFill>
            </a:endParaRPr>
          </a:p>
        </p:txBody>
      </p:sp>
      <p:sp>
        <p:nvSpPr>
          <p:cNvPr id="8" name="מגילה: אנכית 7">
            <a:extLst>
              <a:ext uri="{FF2B5EF4-FFF2-40B4-BE49-F238E27FC236}">
                <a16:creationId xmlns:a16="http://schemas.microsoft.com/office/drawing/2014/main" id="{EC507BCE-85C4-4CB1-ACF4-C35A8C1559AF}"/>
              </a:ext>
            </a:extLst>
          </p:cNvPr>
          <p:cNvSpPr/>
          <p:nvPr/>
        </p:nvSpPr>
        <p:spPr>
          <a:xfrm>
            <a:off x="2039695" y="708556"/>
            <a:ext cx="2431384" cy="541650"/>
          </a:xfrm>
          <a:prstGeom prst="verticalScroll">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מזהה עבדים שהם לא בני ישראל</a:t>
            </a:r>
            <a:endParaRPr lang="en-US" dirty="0">
              <a:solidFill>
                <a:schemeClr val="tx1"/>
              </a:solidFill>
            </a:endParaRPr>
          </a:p>
        </p:txBody>
      </p:sp>
      <p:sp>
        <p:nvSpPr>
          <p:cNvPr id="15" name="מגילה: אנכית 14">
            <a:extLst>
              <a:ext uri="{FF2B5EF4-FFF2-40B4-BE49-F238E27FC236}">
                <a16:creationId xmlns:a16="http://schemas.microsoft.com/office/drawing/2014/main" id="{C0E70850-FD1B-4AC0-A495-F0B575620AD2}"/>
              </a:ext>
            </a:extLst>
          </p:cNvPr>
          <p:cNvSpPr/>
          <p:nvPr/>
        </p:nvSpPr>
        <p:spPr>
          <a:xfrm>
            <a:off x="3007245" y="2838695"/>
            <a:ext cx="2119287" cy="548491"/>
          </a:xfrm>
          <a:prstGeom prst="verticalScroll">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הים נקרע אך הרבה מתים וגם העברי</a:t>
            </a:r>
            <a:endParaRPr lang="en-US" dirty="0">
              <a:solidFill>
                <a:schemeClr val="tx1"/>
              </a:solidFill>
            </a:endParaRPr>
          </a:p>
        </p:txBody>
      </p:sp>
      <p:sp>
        <p:nvSpPr>
          <p:cNvPr id="16" name="מגילה: אנכית 15">
            <a:extLst>
              <a:ext uri="{FF2B5EF4-FFF2-40B4-BE49-F238E27FC236}">
                <a16:creationId xmlns:a16="http://schemas.microsoft.com/office/drawing/2014/main" id="{86261FF9-A5BF-46AB-A931-348A01AE3C47}"/>
              </a:ext>
            </a:extLst>
          </p:cNvPr>
          <p:cNvSpPr/>
          <p:nvPr/>
        </p:nvSpPr>
        <p:spPr>
          <a:xfrm>
            <a:off x="3036247" y="2076895"/>
            <a:ext cx="2431384" cy="472613"/>
          </a:xfrm>
          <a:prstGeom prst="verticalScroll">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המצרים מתקרבים מהר</a:t>
            </a:r>
            <a:endParaRPr lang="en-US" dirty="0">
              <a:solidFill>
                <a:schemeClr val="tx1"/>
              </a:solidFill>
            </a:endParaRPr>
          </a:p>
        </p:txBody>
      </p:sp>
      <p:sp>
        <p:nvSpPr>
          <p:cNvPr id="17" name="מגילה: אנכית 16">
            <a:extLst>
              <a:ext uri="{FF2B5EF4-FFF2-40B4-BE49-F238E27FC236}">
                <a16:creationId xmlns:a16="http://schemas.microsoft.com/office/drawing/2014/main" id="{2E702264-B25E-4418-8E3C-B9219B9DB232}"/>
              </a:ext>
            </a:extLst>
          </p:cNvPr>
          <p:cNvSpPr/>
          <p:nvPr/>
        </p:nvSpPr>
        <p:spPr>
          <a:xfrm>
            <a:off x="3493075" y="1387457"/>
            <a:ext cx="1774145" cy="508153"/>
          </a:xfrm>
          <a:prstGeom prst="verticalScroll">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הולכים לפרעה</a:t>
            </a:r>
            <a:endParaRPr lang="en-US" dirty="0">
              <a:solidFill>
                <a:schemeClr val="tx1"/>
              </a:solidFill>
            </a:endParaRPr>
          </a:p>
        </p:txBody>
      </p:sp>
      <p:sp>
        <p:nvSpPr>
          <p:cNvPr id="18" name="מגילה: אנכית 17">
            <a:extLst>
              <a:ext uri="{FF2B5EF4-FFF2-40B4-BE49-F238E27FC236}">
                <a16:creationId xmlns:a16="http://schemas.microsoft.com/office/drawing/2014/main" id="{7B60BBF7-728A-405B-8F1F-29BD1F3E359A}"/>
              </a:ext>
            </a:extLst>
          </p:cNvPr>
          <p:cNvSpPr/>
          <p:nvPr/>
        </p:nvSpPr>
        <p:spPr>
          <a:xfrm>
            <a:off x="120228" y="2781453"/>
            <a:ext cx="1789766" cy="605733"/>
          </a:xfrm>
          <a:prstGeom prst="verticalScroll">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נחשון שואל אותו מה לעשות</a:t>
            </a:r>
            <a:endParaRPr lang="en-US" dirty="0">
              <a:solidFill>
                <a:schemeClr val="tx1"/>
              </a:solidFill>
            </a:endParaRPr>
          </a:p>
        </p:txBody>
      </p:sp>
      <p:sp>
        <p:nvSpPr>
          <p:cNvPr id="19" name="מגילה: אנכית 18">
            <a:extLst>
              <a:ext uri="{FF2B5EF4-FFF2-40B4-BE49-F238E27FC236}">
                <a16:creationId xmlns:a16="http://schemas.microsoft.com/office/drawing/2014/main" id="{94C1189A-8F56-4457-88D7-9C5D0C86E4AE}"/>
              </a:ext>
            </a:extLst>
          </p:cNvPr>
          <p:cNvSpPr/>
          <p:nvPr/>
        </p:nvSpPr>
        <p:spPr>
          <a:xfrm>
            <a:off x="120228" y="2060343"/>
            <a:ext cx="2431384" cy="472614"/>
          </a:xfrm>
          <a:prstGeom prst="verticalScroll">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המצרים מתקרבים לאט</a:t>
            </a:r>
            <a:endParaRPr lang="en-US" dirty="0">
              <a:solidFill>
                <a:schemeClr val="tx1"/>
              </a:solidFill>
            </a:endParaRPr>
          </a:p>
        </p:txBody>
      </p:sp>
      <p:sp>
        <p:nvSpPr>
          <p:cNvPr id="20" name="מגילה: אנכית 19">
            <a:extLst>
              <a:ext uri="{FF2B5EF4-FFF2-40B4-BE49-F238E27FC236}">
                <a16:creationId xmlns:a16="http://schemas.microsoft.com/office/drawing/2014/main" id="{9597A872-E2B3-4592-BD98-86627C626812}"/>
              </a:ext>
            </a:extLst>
          </p:cNvPr>
          <p:cNvSpPr/>
          <p:nvPr/>
        </p:nvSpPr>
        <p:spPr>
          <a:xfrm>
            <a:off x="178190" y="1351721"/>
            <a:ext cx="1880171" cy="508154"/>
          </a:xfrm>
          <a:prstGeom prst="verticalScroll">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מצטרפים אליו</a:t>
            </a:r>
            <a:endParaRPr lang="en-US" dirty="0">
              <a:solidFill>
                <a:schemeClr val="tx1"/>
              </a:solidFill>
            </a:endParaRPr>
          </a:p>
        </p:txBody>
      </p:sp>
      <p:sp>
        <p:nvSpPr>
          <p:cNvPr id="21" name="מגילה: אנכית 20">
            <a:extLst>
              <a:ext uri="{FF2B5EF4-FFF2-40B4-BE49-F238E27FC236}">
                <a16:creationId xmlns:a16="http://schemas.microsoft.com/office/drawing/2014/main" id="{15AEE305-1D99-4762-8532-48313D6E1B1C}"/>
              </a:ext>
            </a:extLst>
          </p:cNvPr>
          <p:cNvSpPr/>
          <p:nvPr/>
        </p:nvSpPr>
        <p:spPr>
          <a:xfrm>
            <a:off x="8776970" y="2980269"/>
            <a:ext cx="2263628" cy="640768"/>
          </a:xfrm>
          <a:prstGeom prst="verticalScroll">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הים נקרע אך הרבה מתים וגם העברי</a:t>
            </a:r>
            <a:endParaRPr lang="en-US" dirty="0">
              <a:solidFill>
                <a:schemeClr val="tx1"/>
              </a:solidFill>
            </a:endParaRPr>
          </a:p>
        </p:txBody>
      </p:sp>
      <p:sp>
        <p:nvSpPr>
          <p:cNvPr id="22" name="מגילה: אנכית 21">
            <a:extLst>
              <a:ext uri="{FF2B5EF4-FFF2-40B4-BE49-F238E27FC236}">
                <a16:creationId xmlns:a16="http://schemas.microsoft.com/office/drawing/2014/main" id="{CC6137EC-AAD4-4B95-8B6C-603C35605435}"/>
              </a:ext>
            </a:extLst>
          </p:cNvPr>
          <p:cNvSpPr/>
          <p:nvPr/>
        </p:nvSpPr>
        <p:spPr>
          <a:xfrm>
            <a:off x="8776970" y="2095909"/>
            <a:ext cx="2440972" cy="503266"/>
          </a:xfrm>
          <a:prstGeom prst="verticalScroll">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המצרים מתקרבים מהר</a:t>
            </a:r>
            <a:endParaRPr lang="en-US" dirty="0">
              <a:solidFill>
                <a:schemeClr val="tx1"/>
              </a:solidFill>
            </a:endParaRPr>
          </a:p>
        </p:txBody>
      </p:sp>
      <p:sp>
        <p:nvSpPr>
          <p:cNvPr id="23" name="מגילה: אנכית 22">
            <a:extLst>
              <a:ext uri="{FF2B5EF4-FFF2-40B4-BE49-F238E27FC236}">
                <a16:creationId xmlns:a16="http://schemas.microsoft.com/office/drawing/2014/main" id="{5D571517-9A6E-46FE-9798-33CF9CCF6672}"/>
              </a:ext>
            </a:extLst>
          </p:cNvPr>
          <p:cNvSpPr/>
          <p:nvPr/>
        </p:nvSpPr>
        <p:spPr>
          <a:xfrm>
            <a:off x="8806777" y="1421539"/>
            <a:ext cx="1880171" cy="472613"/>
          </a:xfrm>
          <a:prstGeom prst="verticalScroll">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הולכים לפרעה</a:t>
            </a:r>
            <a:endParaRPr lang="en-US" dirty="0">
              <a:solidFill>
                <a:schemeClr val="tx1"/>
              </a:solidFill>
            </a:endParaRPr>
          </a:p>
        </p:txBody>
      </p:sp>
      <p:sp>
        <p:nvSpPr>
          <p:cNvPr id="24" name="מגילה: אנכית 23">
            <a:extLst>
              <a:ext uri="{FF2B5EF4-FFF2-40B4-BE49-F238E27FC236}">
                <a16:creationId xmlns:a16="http://schemas.microsoft.com/office/drawing/2014/main" id="{23653967-020E-4F47-BF30-78142E7BE018}"/>
              </a:ext>
            </a:extLst>
          </p:cNvPr>
          <p:cNvSpPr/>
          <p:nvPr/>
        </p:nvSpPr>
        <p:spPr>
          <a:xfrm>
            <a:off x="6107770" y="2876843"/>
            <a:ext cx="2241427" cy="744194"/>
          </a:xfrm>
          <a:prstGeom prst="verticalScroll">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חייב למצוא פתרון בעצמו</a:t>
            </a:r>
            <a:endParaRPr lang="en-US" dirty="0">
              <a:solidFill>
                <a:schemeClr val="tx1"/>
              </a:solidFill>
            </a:endParaRPr>
          </a:p>
        </p:txBody>
      </p:sp>
      <p:sp>
        <p:nvSpPr>
          <p:cNvPr id="25" name="מגילה: אנכית 24">
            <a:extLst>
              <a:ext uri="{FF2B5EF4-FFF2-40B4-BE49-F238E27FC236}">
                <a16:creationId xmlns:a16="http://schemas.microsoft.com/office/drawing/2014/main" id="{8FCD5105-8195-480C-983D-18B7220FE805}"/>
              </a:ext>
            </a:extLst>
          </p:cNvPr>
          <p:cNvSpPr/>
          <p:nvPr/>
        </p:nvSpPr>
        <p:spPr>
          <a:xfrm>
            <a:off x="6146537" y="2093465"/>
            <a:ext cx="2357344" cy="508154"/>
          </a:xfrm>
          <a:prstGeom prst="verticalScroll">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המצרים מתקרבים לאט</a:t>
            </a:r>
            <a:endParaRPr lang="en-US" dirty="0">
              <a:solidFill>
                <a:schemeClr val="tx1"/>
              </a:solidFill>
            </a:endParaRPr>
          </a:p>
        </p:txBody>
      </p:sp>
      <p:sp>
        <p:nvSpPr>
          <p:cNvPr id="26" name="מגילה: אנכית 25">
            <a:extLst>
              <a:ext uri="{FF2B5EF4-FFF2-40B4-BE49-F238E27FC236}">
                <a16:creationId xmlns:a16="http://schemas.microsoft.com/office/drawing/2014/main" id="{2952D650-5458-4E50-B5EB-43083BE0CA11}"/>
              </a:ext>
            </a:extLst>
          </p:cNvPr>
          <p:cNvSpPr/>
          <p:nvPr/>
        </p:nvSpPr>
        <p:spPr>
          <a:xfrm>
            <a:off x="6380250" y="1421538"/>
            <a:ext cx="1774145" cy="472614"/>
          </a:xfrm>
          <a:prstGeom prst="verticalScroll">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מצטרפים אליו</a:t>
            </a:r>
            <a:endParaRPr lang="en-US" dirty="0">
              <a:solidFill>
                <a:schemeClr val="tx1"/>
              </a:solidFill>
            </a:endParaRPr>
          </a:p>
        </p:txBody>
      </p:sp>
      <p:sp>
        <p:nvSpPr>
          <p:cNvPr id="27" name="מגילה: אנכית 26">
            <a:extLst>
              <a:ext uri="{FF2B5EF4-FFF2-40B4-BE49-F238E27FC236}">
                <a16:creationId xmlns:a16="http://schemas.microsoft.com/office/drawing/2014/main" id="{0A3D3F94-BE4D-47AF-9606-F92A280731BD}"/>
              </a:ext>
            </a:extLst>
          </p:cNvPr>
          <p:cNvSpPr/>
          <p:nvPr/>
        </p:nvSpPr>
        <p:spPr>
          <a:xfrm>
            <a:off x="8926913" y="4338843"/>
            <a:ext cx="1358615" cy="661357"/>
          </a:xfrm>
          <a:prstGeom prst="verticalScrol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ימות בקרב</a:t>
            </a:r>
            <a:endParaRPr lang="en-US" dirty="0">
              <a:solidFill>
                <a:schemeClr val="tx1"/>
              </a:solidFill>
            </a:endParaRPr>
          </a:p>
        </p:txBody>
      </p:sp>
      <p:sp>
        <p:nvSpPr>
          <p:cNvPr id="28" name="מגילה: אנכית 27">
            <a:extLst>
              <a:ext uri="{FF2B5EF4-FFF2-40B4-BE49-F238E27FC236}">
                <a16:creationId xmlns:a16="http://schemas.microsoft.com/office/drawing/2014/main" id="{18C91D29-07A2-408B-B90D-EDC20D3500C7}"/>
              </a:ext>
            </a:extLst>
          </p:cNvPr>
          <p:cNvSpPr/>
          <p:nvPr/>
        </p:nvSpPr>
        <p:spPr>
          <a:xfrm>
            <a:off x="5452318" y="4150861"/>
            <a:ext cx="2520212" cy="661358"/>
          </a:xfrm>
          <a:prstGeom prst="verticalScroll">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בורח ודוחף את נחשון לים והים נקרע</a:t>
            </a:r>
            <a:endParaRPr lang="en-US" dirty="0">
              <a:solidFill>
                <a:schemeClr val="tx1"/>
              </a:solidFill>
            </a:endParaRPr>
          </a:p>
        </p:txBody>
      </p:sp>
      <p:sp>
        <p:nvSpPr>
          <p:cNvPr id="29" name="מגילה: אנכית 28">
            <a:extLst>
              <a:ext uri="{FF2B5EF4-FFF2-40B4-BE49-F238E27FC236}">
                <a16:creationId xmlns:a16="http://schemas.microsoft.com/office/drawing/2014/main" id="{93B74A2E-13FC-4E21-917A-00AD0BDFF6CE}"/>
              </a:ext>
            </a:extLst>
          </p:cNvPr>
          <p:cNvSpPr/>
          <p:nvPr/>
        </p:nvSpPr>
        <p:spPr>
          <a:xfrm>
            <a:off x="3154952" y="3621037"/>
            <a:ext cx="1316127" cy="661357"/>
          </a:xfrm>
          <a:prstGeom prst="verticalScrol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ימות בקרב</a:t>
            </a:r>
            <a:endParaRPr lang="en-US" dirty="0">
              <a:solidFill>
                <a:schemeClr val="tx1"/>
              </a:solidFill>
            </a:endParaRPr>
          </a:p>
        </p:txBody>
      </p:sp>
      <p:sp>
        <p:nvSpPr>
          <p:cNvPr id="30" name="מגילה: אנכית 29">
            <a:extLst>
              <a:ext uri="{FF2B5EF4-FFF2-40B4-BE49-F238E27FC236}">
                <a16:creationId xmlns:a16="http://schemas.microsoft.com/office/drawing/2014/main" id="{38BBC935-358F-4546-ACEA-26397070C64E}"/>
              </a:ext>
            </a:extLst>
          </p:cNvPr>
          <p:cNvSpPr/>
          <p:nvPr/>
        </p:nvSpPr>
        <p:spPr>
          <a:xfrm>
            <a:off x="120228" y="3545127"/>
            <a:ext cx="2053486" cy="605733"/>
          </a:xfrm>
          <a:prstGeom prst="verticalScroll">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נחשון בורח לים והים נקרע</a:t>
            </a:r>
            <a:endParaRPr lang="en-US" dirty="0">
              <a:solidFill>
                <a:schemeClr val="tx1"/>
              </a:solidFill>
            </a:endParaRPr>
          </a:p>
        </p:txBody>
      </p:sp>
      <p:sp>
        <p:nvSpPr>
          <p:cNvPr id="31" name="מגילה: אנכית 30">
            <a:extLst>
              <a:ext uri="{FF2B5EF4-FFF2-40B4-BE49-F238E27FC236}">
                <a16:creationId xmlns:a16="http://schemas.microsoft.com/office/drawing/2014/main" id="{B7AED58B-4511-4EE3-A068-220DDDD1A0F1}"/>
              </a:ext>
            </a:extLst>
          </p:cNvPr>
          <p:cNvSpPr/>
          <p:nvPr/>
        </p:nvSpPr>
        <p:spPr>
          <a:xfrm>
            <a:off x="2753173" y="6254126"/>
            <a:ext cx="2602416" cy="437340"/>
          </a:xfrm>
          <a:prstGeom prst="verticalScrol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מנצח את המשחק</a:t>
            </a:r>
            <a:endParaRPr lang="en-US" dirty="0">
              <a:solidFill>
                <a:schemeClr val="tx1"/>
              </a:solidFill>
            </a:endParaRPr>
          </a:p>
        </p:txBody>
      </p:sp>
      <p:sp>
        <p:nvSpPr>
          <p:cNvPr id="32" name="מגילה: אנכית 31">
            <a:extLst>
              <a:ext uri="{FF2B5EF4-FFF2-40B4-BE49-F238E27FC236}">
                <a16:creationId xmlns:a16="http://schemas.microsoft.com/office/drawing/2014/main" id="{79B76789-68FE-45F1-99AC-BBB010CA11D3}"/>
              </a:ext>
            </a:extLst>
          </p:cNvPr>
          <p:cNvSpPr/>
          <p:nvPr/>
        </p:nvSpPr>
        <p:spPr>
          <a:xfrm>
            <a:off x="1310935" y="4733476"/>
            <a:ext cx="2053486" cy="528920"/>
          </a:xfrm>
          <a:prstGeom prst="verticalScroll">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מעבר הים והר סיני</a:t>
            </a:r>
            <a:endParaRPr lang="en-US" dirty="0">
              <a:solidFill>
                <a:schemeClr val="tx1"/>
              </a:solidFill>
            </a:endParaRPr>
          </a:p>
        </p:txBody>
      </p:sp>
      <p:sp>
        <p:nvSpPr>
          <p:cNvPr id="33" name="מגילה: אנכית 32">
            <a:extLst>
              <a:ext uri="{FF2B5EF4-FFF2-40B4-BE49-F238E27FC236}">
                <a16:creationId xmlns:a16="http://schemas.microsoft.com/office/drawing/2014/main" id="{B14581F3-C78E-4A24-A19D-FD738A8F0667}"/>
              </a:ext>
            </a:extLst>
          </p:cNvPr>
          <p:cNvSpPr/>
          <p:nvPr/>
        </p:nvSpPr>
        <p:spPr>
          <a:xfrm>
            <a:off x="1063377" y="6360055"/>
            <a:ext cx="809876" cy="328953"/>
          </a:xfrm>
          <a:prstGeom prst="verticalScrol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מת</a:t>
            </a:r>
            <a:endParaRPr lang="en-US" dirty="0">
              <a:solidFill>
                <a:schemeClr val="tx1"/>
              </a:solidFill>
            </a:endParaRPr>
          </a:p>
        </p:txBody>
      </p:sp>
      <p:sp>
        <p:nvSpPr>
          <p:cNvPr id="34" name="מגילה: אנכית 33">
            <a:extLst>
              <a:ext uri="{FF2B5EF4-FFF2-40B4-BE49-F238E27FC236}">
                <a16:creationId xmlns:a16="http://schemas.microsoft.com/office/drawing/2014/main" id="{AF236A4A-97F9-413E-9496-C8C27B7A400E}"/>
              </a:ext>
            </a:extLst>
          </p:cNvPr>
          <p:cNvSpPr/>
          <p:nvPr/>
        </p:nvSpPr>
        <p:spPr>
          <a:xfrm>
            <a:off x="998184" y="5376748"/>
            <a:ext cx="2678988" cy="605733"/>
          </a:xfrm>
          <a:prstGeom prst="verticalScroll">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1" fromWordArt="0" anchor="ctr" anchorCtr="0" forceAA="0" compatLnSpc="1">
            <a:prstTxWarp prst="textNoShape">
              <a:avLst/>
            </a:prstTxWarp>
            <a:noAutofit/>
          </a:bodyPr>
          <a:lstStyle/>
          <a:p>
            <a:r>
              <a:rPr lang="he-IL" dirty="0">
                <a:solidFill>
                  <a:schemeClr val="tx1"/>
                </a:solidFill>
              </a:rPr>
              <a:t>ערב רב שאיתו בונים את עגל הזהב</a:t>
            </a:r>
            <a:endParaRPr lang="en-US" dirty="0">
              <a:solidFill>
                <a:schemeClr val="tx1"/>
              </a:solidFill>
            </a:endParaRPr>
          </a:p>
        </p:txBody>
      </p:sp>
      <p:sp>
        <p:nvSpPr>
          <p:cNvPr id="35" name="מלבן 34">
            <a:extLst>
              <a:ext uri="{FF2B5EF4-FFF2-40B4-BE49-F238E27FC236}">
                <a16:creationId xmlns:a16="http://schemas.microsoft.com/office/drawing/2014/main" id="{170005F7-4E17-4E78-8ED4-2A909E4DB771}"/>
              </a:ext>
            </a:extLst>
          </p:cNvPr>
          <p:cNvSpPr/>
          <p:nvPr/>
        </p:nvSpPr>
        <p:spPr>
          <a:xfrm>
            <a:off x="10808869" y="474558"/>
            <a:ext cx="1171181" cy="1754326"/>
          </a:xfrm>
          <a:prstGeom prst="rect">
            <a:avLst/>
          </a:prstGeom>
        </p:spPr>
        <p:txBody>
          <a:bodyPr wrap="square">
            <a:spAutoFit/>
          </a:bodyPr>
          <a:lstStyle/>
          <a:p>
            <a:r>
              <a:rPr lang="he-IL" dirty="0">
                <a:solidFill>
                  <a:srgbClr val="C00000"/>
                </a:solidFill>
              </a:rPr>
              <a:t>פיצול חמישי, האם לצרף את העבדים או לא? </a:t>
            </a:r>
            <a:endParaRPr lang="en-US" dirty="0">
              <a:solidFill>
                <a:srgbClr val="C00000"/>
              </a:solidFill>
            </a:endParaRPr>
          </a:p>
        </p:txBody>
      </p:sp>
      <p:cxnSp>
        <p:nvCxnSpPr>
          <p:cNvPr id="48" name="מחבר ישר 47">
            <a:extLst>
              <a:ext uri="{FF2B5EF4-FFF2-40B4-BE49-F238E27FC236}">
                <a16:creationId xmlns:a16="http://schemas.microsoft.com/office/drawing/2014/main" id="{CE993454-5727-4E08-8209-1815E2AA2802}"/>
              </a:ext>
            </a:extLst>
          </p:cNvPr>
          <p:cNvCxnSpPr>
            <a:cxnSpLocks/>
            <a:endCxn id="22" idx="0"/>
          </p:cNvCxnSpPr>
          <p:nvPr/>
        </p:nvCxnSpPr>
        <p:spPr>
          <a:xfrm>
            <a:off x="9997455" y="1859875"/>
            <a:ext cx="1" cy="2360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מחבר ישר 53">
            <a:extLst>
              <a:ext uri="{FF2B5EF4-FFF2-40B4-BE49-F238E27FC236}">
                <a16:creationId xmlns:a16="http://schemas.microsoft.com/office/drawing/2014/main" id="{0789A99B-0849-44DA-8FF5-918EFC8CCB9D}"/>
              </a:ext>
            </a:extLst>
          </p:cNvPr>
          <p:cNvCxnSpPr>
            <a:cxnSpLocks/>
          </p:cNvCxnSpPr>
          <p:nvPr/>
        </p:nvCxnSpPr>
        <p:spPr>
          <a:xfrm>
            <a:off x="7314670" y="1769796"/>
            <a:ext cx="0" cy="323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מחבר ישר 56">
            <a:extLst>
              <a:ext uri="{FF2B5EF4-FFF2-40B4-BE49-F238E27FC236}">
                <a16:creationId xmlns:a16="http://schemas.microsoft.com/office/drawing/2014/main" id="{D7291308-79E8-4368-8E17-AF29C3D78587}"/>
              </a:ext>
            </a:extLst>
          </p:cNvPr>
          <p:cNvCxnSpPr>
            <a:stCxn id="25" idx="2"/>
          </p:cNvCxnSpPr>
          <p:nvPr/>
        </p:nvCxnSpPr>
        <p:spPr>
          <a:xfrm>
            <a:off x="7325209" y="2601619"/>
            <a:ext cx="0" cy="336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מחבר: מרפקי 65">
            <a:extLst>
              <a:ext uri="{FF2B5EF4-FFF2-40B4-BE49-F238E27FC236}">
                <a16:creationId xmlns:a16="http://schemas.microsoft.com/office/drawing/2014/main" id="{96E3CD43-2DB0-40E8-9689-723A497BC307}"/>
              </a:ext>
            </a:extLst>
          </p:cNvPr>
          <p:cNvCxnSpPr>
            <a:cxnSpLocks/>
            <a:stCxn id="24" idx="2"/>
            <a:endCxn id="27" idx="0"/>
          </p:cNvCxnSpPr>
          <p:nvPr/>
        </p:nvCxnSpPr>
        <p:spPr>
          <a:xfrm rot="16200000" flipH="1">
            <a:off x="8058449" y="2791071"/>
            <a:ext cx="717806" cy="237773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8" name="מחבר: מרפקי 67">
            <a:extLst>
              <a:ext uri="{FF2B5EF4-FFF2-40B4-BE49-F238E27FC236}">
                <a16:creationId xmlns:a16="http://schemas.microsoft.com/office/drawing/2014/main" id="{BBB4DCEA-5833-438B-B817-D0FFB6C16BE2}"/>
              </a:ext>
            </a:extLst>
          </p:cNvPr>
          <p:cNvCxnSpPr>
            <a:cxnSpLocks/>
            <a:stCxn id="22" idx="2"/>
          </p:cNvCxnSpPr>
          <p:nvPr/>
        </p:nvCxnSpPr>
        <p:spPr>
          <a:xfrm rot="5400000">
            <a:off x="9745823" y="2850808"/>
            <a:ext cx="503266"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0" name="מחבר: מרפקי 69">
            <a:extLst>
              <a:ext uri="{FF2B5EF4-FFF2-40B4-BE49-F238E27FC236}">
                <a16:creationId xmlns:a16="http://schemas.microsoft.com/office/drawing/2014/main" id="{C411E77C-B0FB-472F-BA10-5D7A40ED36FE}"/>
              </a:ext>
            </a:extLst>
          </p:cNvPr>
          <p:cNvCxnSpPr>
            <a:stCxn id="7" idx="3"/>
            <a:endCxn id="23" idx="0"/>
          </p:cNvCxnSpPr>
          <p:nvPr/>
        </p:nvCxnSpPr>
        <p:spPr>
          <a:xfrm rot="10800000" flipH="1" flipV="1">
            <a:off x="9399679" y="1007565"/>
            <a:ext cx="347183" cy="413974"/>
          </a:xfrm>
          <a:prstGeom prst="bentConnector4">
            <a:avLst>
              <a:gd name="adj1" fmla="val 99876"/>
              <a:gd name="adj2" fmla="val 80687"/>
            </a:avLst>
          </a:prstGeom>
        </p:spPr>
        <p:style>
          <a:lnRef idx="1">
            <a:schemeClr val="accent1"/>
          </a:lnRef>
          <a:fillRef idx="0">
            <a:schemeClr val="accent1"/>
          </a:fillRef>
          <a:effectRef idx="0">
            <a:schemeClr val="accent1"/>
          </a:effectRef>
          <a:fontRef idx="minor">
            <a:schemeClr val="tx1"/>
          </a:fontRef>
        </p:style>
      </p:cxnSp>
      <p:cxnSp>
        <p:nvCxnSpPr>
          <p:cNvPr id="73" name="מחבר: מרפקי 72">
            <a:extLst>
              <a:ext uri="{FF2B5EF4-FFF2-40B4-BE49-F238E27FC236}">
                <a16:creationId xmlns:a16="http://schemas.microsoft.com/office/drawing/2014/main" id="{A417ED24-CB99-4FB2-8369-E6F438157AB8}"/>
              </a:ext>
            </a:extLst>
          </p:cNvPr>
          <p:cNvCxnSpPr>
            <a:stCxn id="7" idx="1"/>
          </p:cNvCxnSpPr>
          <p:nvPr/>
        </p:nvCxnSpPr>
        <p:spPr>
          <a:xfrm flipH="1">
            <a:off x="7024689" y="1007565"/>
            <a:ext cx="238401" cy="455834"/>
          </a:xfrm>
          <a:prstGeom prst="bentConnector4">
            <a:avLst>
              <a:gd name="adj1" fmla="val 102353"/>
              <a:gd name="adj2" fmla="val 77869"/>
            </a:avLst>
          </a:prstGeom>
        </p:spPr>
        <p:style>
          <a:lnRef idx="1">
            <a:schemeClr val="accent1"/>
          </a:lnRef>
          <a:fillRef idx="0">
            <a:schemeClr val="accent1"/>
          </a:fillRef>
          <a:effectRef idx="0">
            <a:schemeClr val="accent1"/>
          </a:effectRef>
          <a:fontRef idx="minor">
            <a:schemeClr val="tx1"/>
          </a:fontRef>
        </p:style>
      </p:cxnSp>
      <p:cxnSp>
        <p:nvCxnSpPr>
          <p:cNvPr id="77" name="מחבר: מרפקי 76">
            <a:extLst>
              <a:ext uri="{FF2B5EF4-FFF2-40B4-BE49-F238E27FC236}">
                <a16:creationId xmlns:a16="http://schemas.microsoft.com/office/drawing/2014/main" id="{6A913353-34FB-4957-81E5-08111DEB7798}"/>
              </a:ext>
            </a:extLst>
          </p:cNvPr>
          <p:cNvCxnSpPr>
            <a:cxnSpLocks/>
            <a:stCxn id="28" idx="1"/>
            <a:endCxn id="32" idx="0"/>
          </p:cNvCxnSpPr>
          <p:nvPr/>
        </p:nvCxnSpPr>
        <p:spPr>
          <a:xfrm flipH="1">
            <a:off x="2337678" y="4481540"/>
            <a:ext cx="3197310" cy="251936"/>
          </a:xfrm>
          <a:prstGeom prst="bentConnector4">
            <a:avLst>
              <a:gd name="adj1" fmla="val 482"/>
              <a:gd name="adj2" fmla="val -14010"/>
            </a:avLst>
          </a:prstGeom>
        </p:spPr>
        <p:style>
          <a:lnRef idx="1">
            <a:schemeClr val="accent1"/>
          </a:lnRef>
          <a:fillRef idx="0">
            <a:schemeClr val="accent1"/>
          </a:fillRef>
          <a:effectRef idx="0">
            <a:schemeClr val="accent1"/>
          </a:effectRef>
          <a:fontRef idx="minor">
            <a:schemeClr val="tx1"/>
          </a:fontRef>
        </p:style>
      </p:cxnSp>
      <p:cxnSp>
        <p:nvCxnSpPr>
          <p:cNvPr id="87" name="מחבר: מרפקי 86">
            <a:extLst>
              <a:ext uri="{FF2B5EF4-FFF2-40B4-BE49-F238E27FC236}">
                <a16:creationId xmlns:a16="http://schemas.microsoft.com/office/drawing/2014/main" id="{D6271CCC-054C-49DC-B852-A21EFE54D938}"/>
              </a:ext>
            </a:extLst>
          </p:cNvPr>
          <p:cNvCxnSpPr>
            <a:cxnSpLocks/>
            <a:stCxn id="24" idx="2"/>
            <a:endCxn id="28" idx="0"/>
          </p:cNvCxnSpPr>
          <p:nvPr/>
        </p:nvCxnSpPr>
        <p:spPr>
          <a:xfrm rot="5400000">
            <a:off x="6705542" y="3627919"/>
            <a:ext cx="529824" cy="516060"/>
          </a:xfrm>
          <a:prstGeom prst="bentConnector3">
            <a:avLst>
              <a:gd name="adj1" fmla="val 65513"/>
            </a:avLst>
          </a:prstGeom>
        </p:spPr>
        <p:style>
          <a:lnRef idx="1">
            <a:schemeClr val="accent1"/>
          </a:lnRef>
          <a:fillRef idx="0">
            <a:schemeClr val="accent1"/>
          </a:fillRef>
          <a:effectRef idx="0">
            <a:schemeClr val="accent1"/>
          </a:effectRef>
          <a:fontRef idx="minor">
            <a:schemeClr val="tx1"/>
          </a:fontRef>
        </p:style>
      </p:cxnSp>
      <p:cxnSp>
        <p:nvCxnSpPr>
          <p:cNvPr id="106" name="מחבר: מרפקי 105">
            <a:extLst>
              <a:ext uri="{FF2B5EF4-FFF2-40B4-BE49-F238E27FC236}">
                <a16:creationId xmlns:a16="http://schemas.microsoft.com/office/drawing/2014/main" id="{C36D248D-0D37-4005-A3C7-0A413334ECF0}"/>
              </a:ext>
            </a:extLst>
          </p:cNvPr>
          <p:cNvCxnSpPr>
            <a:cxnSpLocks/>
            <a:stCxn id="8" idx="3"/>
          </p:cNvCxnSpPr>
          <p:nvPr/>
        </p:nvCxnSpPr>
        <p:spPr>
          <a:xfrm rot="10800000" flipH="1" flipV="1">
            <a:off x="4403373" y="979380"/>
            <a:ext cx="242588" cy="415635"/>
          </a:xfrm>
          <a:prstGeom prst="bentConnector4">
            <a:avLst>
              <a:gd name="adj1" fmla="val 92116"/>
              <a:gd name="adj2" fmla="val 38085"/>
            </a:avLst>
          </a:prstGeom>
        </p:spPr>
        <p:style>
          <a:lnRef idx="1">
            <a:schemeClr val="accent1"/>
          </a:lnRef>
          <a:fillRef idx="0">
            <a:schemeClr val="accent1"/>
          </a:fillRef>
          <a:effectRef idx="0">
            <a:schemeClr val="accent1"/>
          </a:effectRef>
          <a:fontRef idx="minor">
            <a:schemeClr val="tx1"/>
          </a:fontRef>
        </p:style>
      </p:cxnSp>
      <p:cxnSp>
        <p:nvCxnSpPr>
          <p:cNvPr id="114" name="מחבר: מרפקי 113">
            <a:extLst>
              <a:ext uri="{FF2B5EF4-FFF2-40B4-BE49-F238E27FC236}">
                <a16:creationId xmlns:a16="http://schemas.microsoft.com/office/drawing/2014/main" id="{4F3EDB85-BF67-41B7-BAA8-D359C9CCB613}"/>
              </a:ext>
            </a:extLst>
          </p:cNvPr>
          <p:cNvCxnSpPr>
            <a:cxnSpLocks/>
            <a:stCxn id="17" idx="2"/>
          </p:cNvCxnSpPr>
          <p:nvPr/>
        </p:nvCxnSpPr>
        <p:spPr>
          <a:xfrm rot="16200000" flipH="1">
            <a:off x="4255359" y="2020398"/>
            <a:ext cx="249579"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6" name="מחבר: מרפקי 115">
            <a:extLst>
              <a:ext uri="{FF2B5EF4-FFF2-40B4-BE49-F238E27FC236}">
                <a16:creationId xmlns:a16="http://schemas.microsoft.com/office/drawing/2014/main" id="{EEF5E237-6A55-42D4-A1F1-7FFE26868BDF}"/>
              </a:ext>
            </a:extLst>
          </p:cNvPr>
          <p:cNvCxnSpPr>
            <a:cxnSpLocks/>
            <a:stCxn id="16" idx="2"/>
          </p:cNvCxnSpPr>
          <p:nvPr/>
        </p:nvCxnSpPr>
        <p:spPr>
          <a:xfrm rot="16200000" flipH="1">
            <a:off x="4088271" y="2713175"/>
            <a:ext cx="327337"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8" name="מחבר: מרפקי 117">
            <a:extLst>
              <a:ext uri="{FF2B5EF4-FFF2-40B4-BE49-F238E27FC236}">
                <a16:creationId xmlns:a16="http://schemas.microsoft.com/office/drawing/2014/main" id="{E3EAE1FC-E36B-4C07-AFD8-54D9B48EA773}"/>
              </a:ext>
            </a:extLst>
          </p:cNvPr>
          <p:cNvCxnSpPr>
            <a:stCxn id="15" idx="2"/>
            <a:endCxn id="29" idx="0"/>
          </p:cNvCxnSpPr>
          <p:nvPr/>
        </p:nvCxnSpPr>
        <p:spPr>
          <a:xfrm rot="5400000">
            <a:off x="3823028" y="3377175"/>
            <a:ext cx="233851" cy="25387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0" name="מחבר: מרפקי 119">
            <a:extLst>
              <a:ext uri="{FF2B5EF4-FFF2-40B4-BE49-F238E27FC236}">
                <a16:creationId xmlns:a16="http://schemas.microsoft.com/office/drawing/2014/main" id="{5DD3B0A4-4DA8-420A-8547-8DD0578F08C9}"/>
              </a:ext>
            </a:extLst>
          </p:cNvPr>
          <p:cNvCxnSpPr>
            <a:stCxn id="8" idx="1"/>
            <a:endCxn id="20" idx="0"/>
          </p:cNvCxnSpPr>
          <p:nvPr/>
        </p:nvCxnSpPr>
        <p:spPr>
          <a:xfrm flipH="1">
            <a:off x="1118276" y="979381"/>
            <a:ext cx="989125" cy="372340"/>
          </a:xfrm>
          <a:prstGeom prst="bentConnector4">
            <a:avLst>
              <a:gd name="adj1" fmla="val 99457"/>
              <a:gd name="adj2" fmla="val -10209"/>
            </a:avLst>
          </a:prstGeom>
        </p:spPr>
        <p:style>
          <a:lnRef idx="1">
            <a:schemeClr val="accent1"/>
          </a:lnRef>
          <a:fillRef idx="0">
            <a:schemeClr val="accent1"/>
          </a:fillRef>
          <a:effectRef idx="0">
            <a:schemeClr val="accent1"/>
          </a:effectRef>
          <a:fontRef idx="minor">
            <a:schemeClr val="tx1"/>
          </a:fontRef>
        </p:style>
      </p:cxnSp>
      <p:cxnSp>
        <p:nvCxnSpPr>
          <p:cNvPr id="124" name="מחבר: מרפקי 123">
            <a:extLst>
              <a:ext uri="{FF2B5EF4-FFF2-40B4-BE49-F238E27FC236}">
                <a16:creationId xmlns:a16="http://schemas.microsoft.com/office/drawing/2014/main" id="{A6992A5D-83E7-42C3-BC56-D847F2FA9541}"/>
              </a:ext>
            </a:extLst>
          </p:cNvPr>
          <p:cNvCxnSpPr>
            <a:cxnSpLocks/>
            <a:stCxn id="20" idx="2"/>
          </p:cNvCxnSpPr>
          <p:nvPr/>
        </p:nvCxnSpPr>
        <p:spPr>
          <a:xfrm rot="5400000">
            <a:off x="980687" y="1977130"/>
            <a:ext cx="254844" cy="2033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6" name="מחבר: מרפקי 125">
            <a:extLst>
              <a:ext uri="{FF2B5EF4-FFF2-40B4-BE49-F238E27FC236}">
                <a16:creationId xmlns:a16="http://schemas.microsoft.com/office/drawing/2014/main" id="{BFA9E177-75AA-499C-82BF-BC0977240D1A}"/>
              </a:ext>
            </a:extLst>
          </p:cNvPr>
          <p:cNvCxnSpPr>
            <a:cxnSpLocks/>
            <a:endCxn id="18" idx="0"/>
          </p:cNvCxnSpPr>
          <p:nvPr/>
        </p:nvCxnSpPr>
        <p:spPr>
          <a:xfrm rot="5400000">
            <a:off x="906674" y="2673014"/>
            <a:ext cx="216877"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8" name="מחבר: מרפקי 127">
            <a:extLst>
              <a:ext uri="{FF2B5EF4-FFF2-40B4-BE49-F238E27FC236}">
                <a16:creationId xmlns:a16="http://schemas.microsoft.com/office/drawing/2014/main" id="{17D4A9B9-F743-4ED4-9361-D9CCB42621C2}"/>
              </a:ext>
            </a:extLst>
          </p:cNvPr>
          <p:cNvCxnSpPr>
            <a:stCxn id="18" idx="2"/>
            <a:endCxn id="30" idx="0"/>
          </p:cNvCxnSpPr>
          <p:nvPr/>
        </p:nvCxnSpPr>
        <p:spPr>
          <a:xfrm rot="16200000" flipH="1">
            <a:off x="1002071" y="3400226"/>
            <a:ext cx="157941" cy="13186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0" name="מחבר: מרפקי 129">
            <a:extLst>
              <a:ext uri="{FF2B5EF4-FFF2-40B4-BE49-F238E27FC236}">
                <a16:creationId xmlns:a16="http://schemas.microsoft.com/office/drawing/2014/main" id="{7B1A1F97-71EB-43B2-BC4F-4914FA0BE6C3}"/>
              </a:ext>
            </a:extLst>
          </p:cNvPr>
          <p:cNvCxnSpPr>
            <a:stCxn id="30" idx="2"/>
            <a:endCxn id="32" idx="0"/>
          </p:cNvCxnSpPr>
          <p:nvPr/>
        </p:nvCxnSpPr>
        <p:spPr>
          <a:xfrm rot="16200000" flipH="1">
            <a:off x="1451016" y="3846814"/>
            <a:ext cx="582616" cy="119070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33" name="מחבר: מרפקי 132">
            <a:extLst>
              <a:ext uri="{FF2B5EF4-FFF2-40B4-BE49-F238E27FC236}">
                <a16:creationId xmlns:a16="http://schemas.microsoft.com/office/drawing/2014/main" id="{EF5F04FB-735D-4D82-91BA-A82DC1D48A1A}"/>
              </a:ext>
            </a:extLst>
          </p:cNvPr>
          <p:cNvCxnSpPr>
            <a:stCxn id="32" idx="2"/>
            <a:endCxn id="34" idx="0"/>
          </p:cNvCxnSpPr>
          <p:nvPr/>
        </p:nvCxnSpPr>
        <p:spPr>
          <a:xfrm rot="5400000">
            <a:off x="2280502" y="5319572"/>
            <a:ext cx="114352" cy="127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5" name="מחבר: מרפקי 134">
            <a:extLst>
              <a:ext uri="{FF2B5EF4-FFF2-40B4-BE49-F238E27FC236}">
                <a16:creationId xmlns:a16="http://schemas.microsoft.com/office/drawing/2014/main" id="{E53E2288-80FF-425A-9E1E-065115988EE7}"/>
              </a:ext>
            </a:extLst>
          </p:cNvPr>
          <p:cNvCxnSpPr>
            <a:stCxn id="34" idx="2"/>
            <a:endCxn id="33" idx="0"/>
          </p:cNvCxnSpPr>
          <p:nvPr/>
        </p:nvCxnSpPr>
        <p:spPr>
          <a:xfrm rot="5400000">
            <a:off x="1714210" y="5736587"/>
            <a:ext cx="377574" cy="86936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37" name="מחבר: מרפקי 136">
            <a:extLst>
              <a:ext uri="{FF2B5EF4-FFF2-40B4-BE49-F238E27FC236}">
                <a16:creationId xmlns:a16="http://schemas.microsoft.com/office/drawing/2014/main" id="{4ED4865A-A958-40E9-BA2D-AF79FEA7F693}"/>
              </a:ext>
            </a:extLst>
          </p:cNvPr>
          <p:cNvCxnSpPr>
            <a:stCxn id="34" idx="2"/>
            <a:endCxn id="31" idx="0"/>
          </p:cNvCxnSpPr>
          <p:nvPr/>
        </p:nvCxnSpPr>
        <p:spPr>
          <a:xfrm rot="16200000" flipH="1">
            <a:off x="3060207" y="5259951"/>
            <a:ext cx="271645" cy="171670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1" name="מחבר: מרפקי 140">
            <a:extLst>
              <a:ext uri="{FF2B5EF4-FFF2-40B4-BE49-F238E27FC236}">
                <a16:creationId xmlns:a16="http://schemas.microsoft.com/office/drawing/2014/main" id="{E3C75BF9-3AD6-4C9A-9679-0C0D20C1421E}"/>
              </a:ext>
            </a:extLst>
          </p:cNvPr>
          <p:cNvCxnSpPr>
            <a:stCxn id="5" idx="2"/>
            <a:endCxn id="7" idx="0"/>
          </p:cNvCxnSpPr>
          <p:nvPr/>
        </p:nvCxnSpPr>
        <p:spPr>
          <a:xfrm rot="5400000">
            <a:off x="8252546" y="606897"/>
            <a:ext cx="225431" cy="6775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3" name="מחבר: מרפקי 142">
            <a:extLst>
              <a:ext uri="{FF2B5EF4-FFF2-40B4-BE49-F238E27FC236}">
                <a16:creationId xmlns:a16="http://schemas.microsoft.com/office/drawing/2014/main" id="{5635B61F-3F10-419B-BA74-61EAD1326D24}"/>
              </a:ext>
            </a:extLst>
          </p:cNvPr>
          <p:cNvCxnSpPr>
            <a:cxnSpLocks/>
            <a:stCxn id="6" idx="2"/>
          </p:cNvCxnSpPr>
          <p:nvPr/>
        </p:nvCxnSpPr>
        <p:spPr>
          <a:xfrm rot="16200000" flipH="1">
            <a:off x="3279799" y="696009"/>
            <a:ext cx="21085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49" name="תיבת טקסט 148">
            <a:extLst>
              <a:ext uri="{FF2B5EF4-FFF2-40B4-BE49-F238E27FC236}">
                <a16:creationId xmlns:a16="http://schemas.microsoft.com/office/drawing/2014/main" id="{77830939-51E4-46D7-917D-5C96914E9D87}"/>
              </a:ext>
            </a:extLst>
          </p:cNvPr>
          <p:cNvSpPr txBox="1"/>
          <p:nvPr/>
        </p:nvSpPr>
        <p:spPr>
          <a:xfrm>
            <a:off x="9672822" y="830280"/>
            <a:ext cx="1135736" cy="646587"/>
          </a:xfrm>
          <a:prstGeom prst="rect">
            <a:avLst/>
          </a:prstGeom>
          <a:noFill/>
        </p:spPr>
        <p:txBody>
          <a:bodyPr wrap="square" rtlCol="1">
            <a:spAutoFit/>
          </a:bodyPr>
          <a:lstStyle/>
          <a:p>
            <a:r>
              <a:rPr lang="he-IL" sz="1801" dirty="0">
                <a:solidFill>
                  <a:schemeClr val="accent5">
                    <a:lumMod val="75000"/>
                  </a:schemeClr>
                </a:solidFill>
              </a:rPr>
              <a:t>לא מצרף אותם</a:t>
            </a:r>
            <a:endParaRPr lang="en-US" sz="1801" dirty="0">
              <a:solidFill>
                <a:schemeClr val="accent5">
                  <a:lumMod val="75000"/>
                </a:schemeClr>
              </a:solidFill>
            </a:endParaRPr>
          </a:p>
        </p:txBody>
      </p:sp>
      <p:sp>
        <p:nvSpPr>
          <p:cNvPr id="150" name="תיבת טקסט 149">
            <a:extLst>
              <a:ext uri="{FF2B5EF4-FFF2-40B4-BE49-F238E27FC236}">
                <a16:creationId xmlns:a16="http://schemas.microsoft.com/office/drawing/2014/main" id="{D4C49F11-9342-445E-9625-35939049EC1E}"/>
              </a:ext>
            </a:extLst>
          </p:cNvPr>
          <p:cNvSpPr txBox="1"/>
          <p:nvPr/>
        </p:nvSpPr>
        <p:spPr>
          <a:xfrm>
            <a:off x="6035143" y="843551"/>
            <a:ext cx="1036092" cy="646587"/>
          </a:xfrm>
          <a:prstGeom prst="rect">
            <a:avLst/>
          </a:prstGeom>
          <a:noFill/>
        </p:spPr>
        <p:txBody>
          <a:bodyPr wrap="square" rtlCol="1">
            <a:spAutoFit/>
          </a:bodyPr>
          <a:lstStyle/>
          <a:p>
            <a:r>
              <a:rPr lang="he-IL" sz="1801" dirty="0">
                <a:solidFill>
                  <a:schemeClr val="accent5">
                    <a:lumMod val="75000"/>
                  </a:schemeClr>
                </a:solidFill>
              </a:rPr>
              <a:t>מצרף אותם</a:t>
            </a:r>
            <a:endParaRPr lang="en-US" sz="1801" dirty="0">
              <a:solidFill>
                <a:schemeClr val="accent5">
                  <a:lumMod val="75000"/>
                </a:schemeClr>
              </a:solidFill>
            </a:endParaRPr>
          </a:p>
        </p:txBody>
      </p:sp>
      <p:sp>
        <p:nvSpPr>
          <p:cNvPr id="151" name="תיבת טקסט 150">
            <a:extLst>
              <a:ext uri="{FF2B5EF4-FFF2-40B4-BE49-F238E27FC236}">
                <a16:creationId xmlns:a16="http://schemas.microsoft.com/office/drawing/2014/main" id="{D4F38FAD-F7C2-4F71-98BB-D2FCD65DE9BD}"/>
              </a:ext>
            </a:extLst>
          </p:cNvPr>
          <p:cNvSpPr txBox="1"/>
          <p:nvPr/>
        </p:nvSpPr>
        <p:spPr>
          <a:xfrm>
            <a:off x="5788993" y="3761920"/>
            <a:ext cx="974811" cy="369460"/>
          </a:xfrm>
          <a:prstGeom prst="rect">
            <a:avLst/>
          </a:prstGeom>
          <a:noFill/>
        </p:spPr>
        <p:txBody>
          <a:bodyPr wrap="square" rtlCol="1">
            <a:spAutoFit/>
          </a:bodyPr>
          <a:lstStyle/>
          <a:p>
            <a:r>
              <a:rPr lang="he-IL" sz="1801" dirty="0">
                <a:solidFill>
                  <a:schemeClr val="accent5">
                    <a:lumMod val="75000"/>
                  </a:schemeClr>
                </a:solidFill>
              </a:rPr>
              <a:t>לברוח</a:t>
            </a:r>
            <a:endParaRPr lang="en-US" sz="1801" dirty="0">
              <a:solidFill>
                <a:schemeClr val="accent5">
                  <a:lumMod val="75000"/>
                </a:schemeClr>
              </a:solidFill>
            </a:endParaRPr>
          </a:p>
        </p:txBody>
      </p:sp>
      <p:sp>
        <p:nvSpPr>
          <p:cNvPr id="152" name="תיבת טקסט 151">
            <a:extLst>
              <a:ext uri="{FF2B5EF4-FFF2-40B4-BE49-F238E27FC236}">
                <a16:creationId xmlns:a16="http://schemas.microsoft.com/office/drawing/2014/main" id="{DC25776F-E3AE-48F1-9E03-9C260050B066}"/>
              </a:ext>
            </a:extLst>
          </p:cNvPr>
          <p:cNvSpPr txBox="1"/>
          <p:nvPr/>
        </p:nvSpPr>
        <p:spPr>
          <a:xfrm>
            <a:off x="9551983" y="4002130"/>
            <a:ext cx="917384" cy="369460"/>
          </a:xfrm>
          <a:prstGeom prst="rect">
            <a:avLst/>
          </a:prstGeom>
          <a:noFill/>
        </p:spPr>
        <p:txBody>
          <a:bodyPr wrap="square" rtlCol="1">
            <a:spAutoFit/>
          </a:bodyPr>
          <a:lstStyle/>
          <a:p>
            <a:r>
              <a:rPr lang="he-IL" sz="1801" dirty="0">
                <a:solidFill>
                  <a:schemeClr val="accent5">
                    <a:lumMod val="75000"/>
                  </a:schemeClr>
                </a:solidFill>
              </a:rPr>
              <a:t>להילחם</a:t>
            </a:r>
            <a:endParaRPr lang="en-US" sz="1801" dirty="0">
              <a:solidFill>
                <a:schemeClr val="accent5">
                  <a:lumMod val="75000"/>
                </a:schemeClr>
              </a:solidFill>
            </a:endParaRPr>
          </a:p>
        </p:txBody>
      </p:sp>
      <p:sp>
        <p:nvSpPr>
          <p:cNvPr id="153" name="תיבת טקסט 152">
            <a:extLst>
              <a:ext uri="{FF2B5EF4-FFF2-40B4-BE49-F238E27FC236}">
                <a16:creationId xmlns:a16="http://schemas.microsoft.com/office/drawing/2014/main" id="{0367CCDB-B084-437D-A6F3-948C5669B1A6}"/>
              </a:ext>
            </a:extLst>
          </p:cNvPr>
          <p:cNvSpPr txBox="1"/>
          <p:nvPr/>
        </p:nvSpPr>
        <p:spPr>
          <a:xfrm>
            <a:off x="4424562" y="785716"/>
            <a:ext cx="1135736" cy="646587"/>
          </a:xfrm>
          <a:prstGeom prst="rect">
            <a:avLst/>
          </a:prstGeom>
          <a:noFill/>
        </p:spPr>
        <p:txBody>
          <a:bodyPr wrap="square" rtlCol="1">
            <a:spAutoFit/>
          </a:bodyPr>
          <a:lstStyle/>
          <a:p>
            <a:r>
              <a:rPr lang="he-IL" sz="1801" dirty="0">
                <a:solidFill>
                  <a:schemeClr val="accent5">
                    <a:lumMod val="75000"/>
                  </a:schemeClr>
                </a:solidFill>
              </a:rPr>
              <a:t>לא מצרף אותם</a:t>
            </a:r>
            <a:endParaRPr lang="en-US" sz="1801" dirty="0">
              <a:solidFill>
                <a:schemeClr val="accent5">
                  <a:lumMod val="75000"/>
                </a:schemeClr>
              </a:solidFill>
            </a:endParaRPr>
          </a:p>
        </p:txBody>
      </p:sp>
      <p:sp>
        <p:nvSpPr>
          <p:cNvPr id="154" name="תיבת טקסט 153">
            <a:extLst>
              <a:ext uri="{FF2B5EF4-FFF2-40B4-BE49-F238E27FC236}">
                <a16:creationId xmlns:a16="http://schemas.microsoft.com/office/drawing/2014/main" id="{AF2C4E0B-BF85-43D8-ADD7-6B73147D74DC}"/>
              </a:ext>
            </a:extLst>
          </p:cNvPr>
          <p:cNvSpPr txBox="1"/>
          <p:nvPr/>
        </p:nvSpPr>
        <p:spPr>
          <a:xfrm>
            <a:off x="68198" y="736152"/>
            <a:ext cx="1036092" cy="646587"/>
          </a:xfrm>
          <a:prstGeom prst="rect">
            <a:avLst/>
          </a:prstGeom>
          <a:noFill/>
        </p:spPr>
        <p:txBody>
          <a:bodyPr wrap="square" rtlCol="1">
            <a:spAutoFit/>
          </a:bodyPr>
          <a:lstStyle/>
          <a:p>
            <a:r>
              <a:rPr lang="he-IL" sz="1801" dirty="0">
                <a:solidFill>
                  <a:schemeClr val="accent5">
                    <a:lumMod val="75000"/>
                  </a:schemeClr>
                </a:solidFill>
              </a:rPr>
              <a:t>מצרף אותם</a:t>
            </a:r>
            <a:endParaRPr lang="en-US" sz="1801" dirty="0">
              <a:solidFill>
                <a:schemeClr val="accent5">
                  <a:lumMod val="75000"/>
                </a:schemeClr>
              </a:solidFill>
            </a:endParaRPr>
          </a:p>
        </p:txBody>
      </p:sp>
      <p:sp>
        <p:nvSpPr>
          <p:cNvPr id="155" name="תיבת טקסט 154">
            <a:extLst>
              <a:ext uri="{FF2B5EF4-FFF2-40B4-BE49-F238E27FC236}">
                <a16:creationId xmlns:a16="http://schemas.microsoft.com/office/drawing/2014/main" id="{A84D1AC9-2984-4B16-8B4A-3512D8F5D72D}"/>
              </a:ext>
            </a:extLst>
          </p:cNvPr>
          <p:cNvSpPr txBox="1"/>
          <p:nvPr/>
        </p:nvSpPr>
        <p:spPr>
          <a:xfrm>
            <a:off x="1636475" y="3204809"/>
            <a:ext cx="974811" cy="369460"/>
          </a:xfrm>
          <a:prstGeom prst="rect">
            <a:avLst/>
          </a:prstGeom>
          <a:noFill/>
        </p:spPr>
        <p:txBody>
          <a:bodyPr wrap="square" rtlCol="1">
            <a:spAutoFit/>
          </a:bodyPr>
          <a:lstStyle/>
          <a:p>
            <a:r>
              <a:rPr lang="he-IL" sz="1801" dirty="0">
                <a:solidFill>
                  <a:schemeClr val="accent5">
                    <a:lumMod val="75000"/>
                  </a:schemeClr>
                </a:solidFill>
              </a:rPr>
              <a:t>לברוח</a:t>
            </a:r>
            <a:endParaRPr lang="en-US" sz="1801" dirty="0">
              <a:solidFill>
                <a:schemeClr val="accent5">
                  <a:lumMod val="75000"/>
                </a:schemeClr>
              </a:solidFill>
            </a:endParaRPr>
          </a:p>
        </p:txBody>
      </p:sp>
      <p:sp>
        <p:nvSpPr>
          <p:cNvPr id="156" name="תיבת טקסט 155">
            <a:extLst>
              <a:ext uri="{FF2B5EF4-FFF2-40B4-BE49-F238E27FC236}">
                <a16:creationId xmlns:a16="http://schemas.microsoft.com/office/drawing/2014/main" id="{E0C202E7-C6F5-44D6-9275-FAB572F6664C}"/>
              </a:ext>
            </a:extLst>
          </p:cNvPr>
          <p:cNvSpPr txBox="1"/>
          <p:nvPr/>
        </p:nvSpPr>
        <p:spPr>
          <a:xfrm>
            <a:off x="4064167" y="3322755"/>
            <a:ext cx="917384" cy="369460"/>
          </a:xfrm>
          <a:prstGeom prst="rect">
            <a:avLst/>
          </a:prstGeom>
          <a:noFill/>
        </p:spPr>
        <p:txBody>
          <a:bodyPr wrap="square" rtlCol="1">
            <a:spAutoFit/>
          </a:bodyPr>
          <a:lstStyle/>
          <a:p>
            <a:r>
              <a:rPr lang="he-IL" sz="1801" dirty="0">
                <a:solidFill>
                  <a:schemeClr val="accent5">
                    <a:lumMod val="75000"/>
                  </a:schemeClr>
                </a:solidFill>
              </a:rPr>
              <a:t>להילחם</a:t>
            </a:r>
            <a:endParaRPr lang="en-US" sz="1801" dirty="0">
              <a:solidFill>
                <a:schemeClr val="accent5">
                  <a:lumMod val="75000"/>
                </a:schemeClr>
              </a:solidFill>
            </a:endParaRPr>
          </a:p>
        </p:txBody>
      </p:sp>
      <p:sp>
        <p:nvSpPr>
          <p:cNvPr id="157" name="תיבת טקסט 156">
            <a:extLst>
              <a:ext uri="{FF2B5EF4-FFF2-40B4-BE49-F238E27FC236}">
                <a16:creationId xmlns:a16="http://schemas.microsoft.com/office/drawing/2014/main" id="{1B89498C-9B70-4010-BCB5-5C2925A01BAC}"/>
              </a:ext>
            </a:extLst>
          </p:cNvPr>
          <p:cNvSpPr txBox="1"/>
          <p:nvPr/>
        </p:nvSpPr>
        <p:spPr>
          <a:xfrm>
            <a:off x="308226" y="6080730"/>
            <a:ext cx="1107868" cy="369460"/>
          </a:xfrm>
          <a:prstGeom prst="rect">
            <a:avLst/>
          </a:prstGeom>
          <a:noFill/>
        </p:spPr>
        <p:txBody>
          <a:bodyPr wrap="square" rtlCol="1">
            <a:spAutoFit/>
          </a:bodyPr>
          <a:lstStyle/>
          <a:p>
            <a:r>
              <a:rPr lang="he-IL" sz="1801" dirty="0" err="1">
                <a:solidFill>
                  <a:schemeClr val="accent5">
                    <a:lumMod val="75000"/>
                  </a:schemeClr>
                </a:solidFill>
              </a:rPr>
              <a:t>להיצטרף</a:t>
            </a:r>
            <a:endParaRPr lang="en-US" sz="1801" dirty="0">
              <a:solidFill>
                <a:schemeClr val="accent5">
                  <a:lumMod val="75000"/>
                </a:schemeClr>
              </a:solidFill>
            </a:endParaRPr>
          </a:p>
        </p:txBody>
      </p:sp>
      <p:sp>
        <p:nvSpPr>
          <p:cNvPr id="158" name="תיבת טקסט 157">
            <a:extLst>
              <a:ext uri="{FF2B5EF4-FFF2-40B4-BE49-F238E27FC236}">
                <a16:creationId xmlns:a16="http://schemas.microsoft.com/office/drawing/2014/main" id="{3F88C90C-8C02-4D78-B7E6-69BEAFAEE44E}"/>
              </a:ext>
            </a:extLst>
          </p:cNvPr>
          <p:cNvSpPr txBox="1"/>
          <p:nvPr/>
        </p:nvSpPr>
        <p:spPr>
          <a:xfrm>
            <a:off x="4246293" y="5922636"/>
            <a:ext cx="917384" cy="369460"/>
          </a:xfrm>
          <a:prstGeom prst="rect">
            <a:avLst/>
          </a:prstGeom>
          <a:noFill/>
        </p:spPr>
        <p:txBody>
          <a:bodyPr wrap="square" rtlCol="1">
            <a:spAutoFit/>
          </a:bodyPr>
          <a:lstStyle/>
          <a:p>
            <a:r>
              <a:rPr lang="he-IL" sz="1801" dirty="0">
                <a:solidFill>
                  <a:schemeClr val="accent5">
                    <a:lumMod val="75000"/>
                  </a:schemeClr>
                </a:solidFill>
              </a:rPr>
              <a:t>להרוג</a:t>
            </a:r>
            <a:endParaRPr lang="en-US" sz="1801" dirty="0">
              <a:solidFill>
                <a:schemeClr val="accent5">
                  <a:lumMod val="75000"/>
                </a:schemeClr>
              </a:solidFill>
            </a:endParaRPr>
          </a:p>
        </p:txBody>
      </p:sp>
      <p:sp>
        <p:nvSpPr>
          <p:cNvPr id="168" name="מלבן 167">
            <a:extLst>
              <a:ext uri="{FF2B5EF4-FFF2-40B4-BE49-F238E27FC236}">
                <a16:creationId xmlns:a16="http://schemas.microsoft.com/office/drawing/2014/main" id="{A6DA65DD-C9C0-4A72-AB26-89017ED12FFA}"/>
              </a:ext>
            </a:extLst>
          </p:cNvPr>
          <p:cNvSpPr/>
          <p:nvPr/>
        </p:nvSpPr>
        <p:spPr>
          <a:xfrm>
            <a:off x="5771083" y="5693369"/>
            <a:ext cx="2507211" cy="923330"/>
          </a:xfrm>
          <a:prstGeom prst="rect">
            <a:avLst/>
          </a:prstGeom>
        </p:spPr>
        <p:txBody>
          <a:bodyPr wrap="square">
            <a:spAutoFit/>
          </a:bodyPr>
          <a:lstStyle/>
          <a:p>
            <a:r>
              <a:rPr lang="he-IL" dirty="0">
                <a:solidFill>
                  <a:srgbClr val="C00000"/>
                </a:solidFill>
              </a:rPr>
              <a:t>פיצול שביעי, האם להרוג את בוני הפסל או להצטרף אליהם? </a:t>
            </a:r>
            <a:endParaRPr lang="en-US" dirty="0">
              <a:solidFill>
                <a:srgbClr val="C00000"/>
              </a:solidFill>
            </a:endParaRPr>
          </a:p>
        </p:txBody>
      </p:sp>
      <p:sp>
        <p:nvSpPr>
          <p:cNvPr id="169" name="מלבן 168">
            <a:extLst>
              <a:ext uri="{FF2B5EF4-FFF2-40B4-BE49-F238E27FC236}">
                <a16:creationId xmlns:a16="http://schemas.microsoft.com/office/drawing/2014/main" id="{C2F03FAF-F681-4B6C-B8B6-28F8B499D45E}"/>
              </a:ext>
            </a:extLst>
          </p:cNvPr>
          <p:cNvSpPr/>
          <p:nvPr/>
        </p:nvSpPr>
        <p:spPr>
          <a:xfrm>
            <a:off x="10339095" y="3647673"/>
            <a:ext cx="1510683" cy="923330"/>
          </a:xfrm>
          <a:prstGeom prst="rect">
            <a:avLst/>
          </a:prstGeom>
        </p:spPr>
        <p:txBody>
          <a:bodyPr wrap="square">
            <a:spAutoFit/>
          </a:bodyPr>
          <a:lstStyle/>
          <a:p>
            <a:r>
              <a:rPr lang="he-IL" dirty="0">
                <a:solidFill>
                  <a:srgbClr val="C00000"/>
                </a:solidFill>
              </a:rPr>
              <a:t>פיצול שישי, האם להילחם או לברוח? </a:t>
            </a:r>
            <a:endParaRPr lang="en-US" dirty="0">
              <a:solidFill>
                <a:srgbClr val="C00000"/>
              </a:solidFill>
            </a:endParaRPr>
          </a:p>
        </p:txBody>
      </p:sp>
    </p:spTree>
    <p:extLst>
      <p:ext uri="{BB962C8B-B14F-4D97-AF65-F5344CB8AC3E}">
        <p14:creationId xmlns:p14="http://schemas.microsoft.com/office/powerpoint/2010/main" val="1118432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893F5F5-B5AE-4AE7-ADBD-986073D7B638}"/>
              </a:ext>
            </a:extLst>
          </p:cNvPr>
          <p:cNvSpPr>
            <a:spLocks noGrp="1"/>
          </p:cNvSpPr>
          <p:nvPr>
            <p:ph type="title"/>
          </p:nvPr>
        </p:nvSpPr>
        <p:spPr>
          <a:xfrm>
            <a:off x="89408" y="246584"/>
            <a:ext cx="1439917" cy="685502"/>
          </a:xfrm>
        </p:spPr>
        <p:txBody>
          <a:bodyPr>
            <a:normAutofit fontScale="90000"/>
          </a:bodyPr>
          <a:lstStyle/>
          <a:p>
            <a:r>
              <a:rPr lang="he-IL" dirty="0">
                <a:solidFill>
                  <a:srgbClr val="FFFFFF"/>
                </a:solidFill>
                <a:cs typeface="+mn-cs"/>
              </a:rPr>
              <a:t>עולם</a:t>
            </a:r>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מלבן 6">
            <a:extLst>
              <a:ext uri="{FF2B5EF4-FFF2-40B4-BE49-F238E27FC236}">
                <a16:creationId xmlns:a16="http://schemas.microsoft.com/office/drawing/2014/main" id="{7762CF7A-96CF-4D0F-A5C0-CE86E790EC24}"/>
              </a:ext>
            </a:extLst>
          </p:cNvPr>
          <p:cNvSpPr/>
          <p:nvPr/>
        </p:nvSpPr>
        <p:spPr>
          <a:xfrm>
            <a:off x="9277564" y="4304873"/>
            <a:ext cx="2630184" cy="2342508"/>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 name="מציין מיקום תוכן 2">
            <a:extLst>
              <a:ext uri="{FF2B5EF4-FFF2-40B4-BE49-F238E27FC236}">
                <a16:creationId xmlns:a16="http://schemas.microsoft.com/office/drawing/2014/main" id="{DC696387-CCF9-4FD1-8509-9713ED0B600A}"/>
              </a:ext>
            </a:extLst>
          </p:cNvPr>
          <p:cNvSpPr>
            <a:spLocks noGrp="1"/>
          </p:cNvSpPr>
          <p:nvPr>
            <p:ph idx="1"/>
          </p:nvPr>
        </p:nvSpPr>
        <p:spPr>
          <a:xfrm>
            <a:off x="1446418" y="456426"/>
            <a:ext cx="10656174" cy="5581137"/>
          </a:xfrm>
        </p:spPr>
        <p:txBody>
          <a:bodyPr anchor="ctr">
            <a:noAutofit/>
          </a:bodyPr>
          <a:lstStyle/>
          <a:p>
            <a:pPr>
              <a:buFont typeface="Wingdings" panose="05000000000000000000" pitchFamily="2" charset="2"/>
              <a:buChar char="v"/>
            </a:pPr>
            <a:r>
              <a:rPr lang="he-IL" sz="1600" u="sng" dirty="0"/>
              <a:t>גיאוגרפיה</a:t>
            </a:r>
            <a:r>
              <a:rPr lang="he-IL" sz="1600" dirty="0"/>
              <a:t> – העולם יהיה מדברי ובמרכז עיר עם הרבה אתרי בניה גדולים (של פירמידות למשל), במרכז       העיר יהיה ארמון ענק של המלך פרעה. בפאתי העיר שכונת "עוני" של בני ישראל.</a:t>
            </a:r>
            <a:endParaRPr lang="en-US" sz="1600" dirty="0"/>
          </a:p>
          <a:p>
            <a:pPr>
              <a:buFont typeface="Wingdings" panose="05000000000000000000" pitchFamily="2" charset="2"/>
              <a:buChar char="v"/>
            </a:pPr>
            <a:r>
              <a:rPr lang="he-IL" sz="1600" u="sng" dirty="0"/>
              <a:t>היסטוריה </a:t>
            </a:r>
            <a:r>
              <a:rPr lang="he-IL" sz="1600" dirty="0"/>
              <a:t>– סיפורי שלושת האבות ויוסף. לא כל כך משפיע תוך כדי מהלך המשחק. חשוב לזכור שאנשים שיצאו ממצרים היו עבדים כל ימי חייהם ומרוב עבודה קשה ההיסטוריה לא רלוונטית אליהם.</a:t>
            </a:r>
            <a:endParaRPr lang="en-US" sz="1600" dirty="0"/>
          </a:p>
          <a:p>
            <a:pPr>
              <a:buFont typeface="Wingdings" panose="05000000000000000000" pitchFamily="2" charset="2"/>
              <a:buChar char="v"/>
            </a:pPr>
            <a:r>
              <a:rPr lang="he-IL" sz="1600" u="sng" dirty="0"/>
              <a:t>חוקי טבע </a:t>
            </a:r>
            <a:r>
              <a:rPr lang="he-IL" sz="1600" dirty="0"/>
              <a:t>– סופות חול תדירות, חום כבד (מקורות מים הם דבר שאין בכל מקום), חוקי הטבע כל הזמן ישתנו בהתאם לניסים שעושה משה.</a:t>
            </a:r>
            <a:endParaRPr lang="en-US" sz="1600" dirty="0"/>
          </a:p>
          <a:p>
            <a:pPr>
              <a:buFont typeface="Wingdings" panose="05000000000000000000" pitchFamily="2" charset="2"/>
              <a:buChar char="v"/>
            </a:pPr>
            <a:r>
              <a:rPr lang="he-IL" sz="1600" u="sng" dirty="0"/>
              <a:t>לבוש </a:t>
            </a:r>
            <a:r>
              <a:rPr lang="he-IL" sz="1600" dirty="0"/>
              <a:t>– מצרים ילבשו לבוש עם זהב חצאיות קצרות בצבעים בהירים (טורקיז, כחול, ירוק וכו'). עבריים ילבשו שמלות ארוכות בצבעי לבן אפור. 	</a:t>
            </a:r>
          </a:p>
          <a:p>
            <a:pPr>
              <a:buFont typeface="Wingdings" panose="05000000000000000000" pitchFamily="2" charset="2"/>
              <a:buChar char="v"/>
            </a:pPr>
            <a:r>
              <a:rPr lang="he-IL" sz="1600" u="sng" dirty="0"/>
              <a:t>שפה </a:t>
            </a:r>
            <a:r>
              <a:rPr lang="he-IL" sz="1600" dirty="0"/>
              <a:t>– תהיה שפה גלובלית שתהיה דומה לערבית אך לעבריים תהיה שפה משלהם שרק הם יכולים להבין.</a:t>
            </a:r>
            <a:endParaRPr lang="en-US" sz="1600" dirty="0"/>
          </a:p>
          <a:p>
            <a:pPr>
              <a:buFont typeface="Wingdings" panose="05000000000000000000" pitchFamily="2" charset="2"/>
              <a:buChar char="v"/>
            </a:pPr>
            <a:r>
              <a:rPr lang="he-IL" sz="1600" u="sng" dirty="0"/>
              <a:t>פוליטיקה</a:t>
            </a:r>
            <a:r>
              <a:rPr lang="he-IL" sz="1600" dirty="0"/>
              <a:t> – יש מלך מצרים אחד ויחיד והבן שלו יהיה המלך אחריו ואבא שלו היה מלך לפניו, אין מקום לשיקול דעת במי שישלוט, במקביל יש את העבריים שאין מי שיאחד אותם, הם מותשים מהעבודה ואין להם זמן לחשוב על התאגדות מכל סוג עד שבא משה ובמקביל למאמץ שעושה משה הרבה קבוצות שונות של עבריים מתחילות להתגבש ולגבש דעות משל עצמם על איך נכון לנהל את העם.</a:t>
            </a:r>
            <a:endParaRPr lang="en-US" sz="1600" dirty="0"/>
          </a:p>
          <a:p>
            <a:pPr>
              <a:buFont typeface="Wingdings" panose="05000000000000000000" pitchFamily="2" charset="2"/>
              <a:buChar char="v"/>
            </a:pPr>
            <a:r>
              <a:rPr lang="he-IL" sz="1600" u="sng" dirty="0"/>
              <a:t>דת – </a:t>
            </a:r>
            <a:r>
              <a:rPr lang="he-IL" sz="1600" dirty="0"/>
              <a:t>לא קיימת דת, כמו בסיפור יציאת מצרים המקורי המצוות ניתנו לעם רק לאחר מעמד הר סיני. אך כן יש חוקים בסיסיים כמו שבע מצוות בני נוח.</a:t>
            </a:r>
            <a:endParaRPr lang="en-US" sz="1600" dirty="0"/>
          </a:p>
          <a:p>
            <a:pPr>
              <a:buFont typeface="Wingdings" panose="05000000000000000000" pitchFamily="2" charset="2"/>
              <a:buChar char="v"/>
            </a:pPr>
            <a:r>
              <a:rPr lang="he-IL" sz="1600" u="sng" dirty="0"/>
              <a:t>זמן – </a:t>
            </a:r>
            <a:r>
              <a:rPr lang="he-IL" sz="1600" dirty="0"/>
              <a:t>הסיפור מתרחש בערך בשנת תמ"ט, במאה ה13 לפני הספירה.</a:t>
            </a:r>
            <a:endParaRPr lang="en-US" sz="1600" dirty="0"/>
          </a:p>
          <a:p>
            <a:pPr>
              <a:buFont typeface="Wingdings" panose="05000000000000000000" pitchFamily="2" charset="2"/>
              <a:buChar char="v"/>
            </a:pPr>
            <a:r>
              <a:rPr lang="he-IL" sz="1600" u="sng" dirty="0"/>
              <a:t>מפת העולם </a:t>
            </a:r>
            <a:r>
              <a:rPr lang="he-IL" sz="1600" dirty="0"/>
              <a:t>– העולם של השחקן יהיה מוגבל בגלל שהוא עבד ולא יוכל להסתובב בכל מקום ואפילו לא לברוח על דעת עצמו, בשלב יותר מתקדם יהיה לו יותר חופש והמפה תאפשר לו להסתובב בלי קשר למשחק אך מהר מאוד יהיה מדד של מים וחום שיתמלא ואם לא יחזור חזרה למקום מים הוא ימות ויפסיד. כך גם שהוא פחות מוגבל הוא מוגבל.</a:t>
            </a:r>
            <a:endParaRPr lang="en-US" sz="1600" dirty="0"/>
          </a:p>
          <a:p>
            <a:pPr>
              <a:buFont typeface="Wingdings" panose="05000000000000000000" pitchFamily="2" charset="2"/>
              <a:buChar char="v"/>
            </a:pPr>
            <a:r>
              <a:rPr lang="he-IL" sz="1600" u="sng" dirty="0"/>
              <a:t>משאבי טבע </a:t>
            </a:r>
            <a:r>
              <a:rPr lang="he-IL" sz="1600" dirty="0"/>
              <a:t>– בדיל, זהב ואבן.</a:t>
            </a:r>
          </a:p>
          <a:p>
            <a:pPr>
              <a:buFont typeface="Wingdings" panose="05000000000000000000" pitchFamily="2" charset="2"/>
              <a:buChar char="v"/>
            </a:pPr>
            <a:r>
              <a:rPr lang="he-IL" sz="1600" u="sng" dirty="0"/>
              <a:t>לבוש מצרי-</a:t>
            </a:r>
            <a:endParaRPr lang="en-US" sz="1600" u="sng" dirty="0"/>
          </a:p>
          <a:p>
            <a:pPr>
              <a:buFont typeface="Wingdings" panose="05000000000000000000" pitchFamily="2" charset="2"/>
              <a:buChar char="v"/>
            </a:pPr>
            <a:endParaRPr lang="he-IL" sz="1600" dirty="0"/>
          </a:p>
        </p:txBody>
      </p:sp>
      <p:sp>
        <p:nvSpPr>
          <p:cNvPr id="4" name="מלבן 3">
            <a:extLst>
              <a:ext uri="{FF2B5EF4-FFF2-40B4-BE49-F238E27FC236}">
                <a16:creationId xmlns:a16="http://schemas.microsoft.com/office/drawing/2014/main" id="{B4595802-0BC2-4150-9614-6AF2DB4BEE32}"/>
              </a:ext>
            </a:extLst>
          </p:cNvPr>
          <p:cNvSpPr/>
          <p:nvPr/>
        </p:nvSpPr>
        <p:spPr>
          <a:xfrm>
            <a:off x="-3" y="0"/>
            <a:ext cx="12191695" cy="6852960"/>
          </a:xfrm>
          <a:prstGeom prst="rect">
            <a:avLst/>
          </a:prstGeom>
          <a:noFill/>
          <a:ln w="206375">
            <a:solidFill>
              <a:srgbClr val="78575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1"/>
          </a:p>
        </p:txBody>
      </p:sp>
      <p:pic>
        <p:nvPicPr>
          <p:cNvPr id="19" name="Picture 38" descr="A group of people posing for the camera&#10;&#10;Description automatically generated">
            <a:extLst>
              <a:ext uri="{FF2B5EF4-FFF2-40B4-BE49-F238E27FC236}">
                <a16:creationId xmlns:a16="http://schemas.microsoft.com/office/drawing/2014/main" id="{B011B6B5-739C-47E1-82F8-EFDF6A03CA13}"/>
              </a:ext>
            </a:extLst>
          </p:cNvPr>
          <p:cNvPicPr/>
          <p:nvPr/>
        </p:nvPicPr>
        <p:blipFill>
          <a:blip r:embed="rId3">
            <a:extLst>
              <a:ext uri="{28A0092B-C50C-407E-A947-70E740481C1C}">
                <a14:useLocalDpi xmlns:a14="http://schemas.microsoft.com/office/drawing/2010/main" val="0"/>
              </a:ext>
            </a:extLst>
          </a:blip>
          <a:stretch>
            <a:fillRect/>
          </a:stretch>
        </p:blipFill>
        <p:spPr>
          <a:xfrm>
            <a:off x="2911078" y="5167287"/>
            <a:ext cx="2352780" cy="1480094"/>
          </a:xfrm>
          <a:prstGeom prst="rect">
            <a:avLst/>
          </a:prstGeom>
        </p:spPr>
      </p:pic>
    </p:spTree>
    <p:extLst>
      <p:ext uri="{BB962C8B-B14F-4D97-AF65-F5344CB8AC3E}">
        <p14:creationId xmlns:p14="http://schemas.microsoft.com/office/powerpoint/2010/main" val="1573729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893F5F5-B5AE-4AE7-ADBD-986073D7B638}"/>
              </a:ext>
            </a:extLst>
          </p:cNvPr>
          <p:cNvSpPr>
            <a:spLocks noGrp="1"/>
          </p:cNvSpPr>
          <p:nvPr>
            <p:ph type="title"/>
          </p:nvPr>
        </p:nvSpPr>
        <p:spPr>
          <a:xfrm>
            <a:off x="1857377" y="2"/>
            <a:ext cx="10334626" cy="568325"/>
          </a:xfrm>
        </p:spPr>
        <p:txBody>
          <a:bodyPr>
            <a:normAutofit fontScale="90000"/>
          </a:bodyPr>
          <a:lstStyle/>
          <a:p>
            <a:r>
              <a:rPr lang="he-IL" dirty="0">
                <a:cs typeface="+mn-cs"/>
              </a:rPr>
              <a:t>שעשוע</a:t>
            </a:r>
          </a:p>
        </p:txBody>
      </p:sp>
      <p:sp>
        <p:nvSpPr>
          <p:cNvPr id="3" name="מציין מיקום תוכן 2">
            <a:extLst>
              <a:ext uri="{FF2B5EF4-FFF2-40B4-BE49-F238E27FC236}">
                <a16:creationId xmlns:a16="http://schemas.microsoft.com/office/drawing/2014/main" id="{DC696387-CCF9-4FD1-8509-9713ED0B600A}"/>
              </a:ext>
            </a:extLst>
          </p:cNvPr>
          <p:cNvSpPr>
            <a:spLocks noGrp="1"/>
          </p:cNvSpPr>
          <p:nvPr>
            <p:ph idx="1"/>
          </p:nvPr>
        </p:nvSpPr>
        <p:spPr>
          <a:xfrm>
            <a:off x="554804" y="748076"/>
            <a:ext cx="11435138" cy="2361843"/>
          </a:xfrm>
        </p:spPr>
        <p:txBody>
          <a:bodyPr>
            <a:noAutofit/>
          </a:bodyPr>
          <a:lstStyle/>
          <a:p>
            <a:pPr>
              <a:buFont typeface="Wingdings" panose="05000000000000000000" pitchFamily="2" charset="2"/>
              <a:buChar char="v"/>
            </a:pPr>
            <a:r>
              <a:rPr lang="he-IL" sz="2200" dirty="0"/>
              <a:t>במשחק בניגוד למתואר בתנ"ך נוכל לראות את אזורי המחייה של העבריים כמו הבתים שלהם, המקומות בהם עבדו. נוכל לראות את המדבריות הענקיות ואת מקורות המים. </a:t>
            </a:r>
            <a:endParaRPr lang="en-US" sz="2200" dirty="0"/>
          </a:p>
          <a:p>
            <a:pPr>
              <a:buFont typeface="Wingdings" panose="05000000000000000000" pitchFamily="2" charset="2"/>
              <a:buChar char="v"/>
            </a:pPr>
            <a:r>
              <a:rPr lang="he-IL" sz="2200" dirty="0"/>
              <a:t>כמו שכבר אמרנו בתחילה השחקן יהיה מוגבל במקומות בהם יוכל להסתובב אך בשלבים יותר מאוחרים יוכל לחקור את המפה בחופשיות (במגבלות המים והחום).</a:t>
            </a:r>
            <a:endParaRPr lang="en-US" sz="2200" dirty="0"/>
          </a:p>
          <a:p>
            <a:pPr>
              <a:buFont typeface="Wingdings" panose="05000000000000000000" pitchFamily="2" charset="2"/>
              <a:buChar char="v"/>
            </a:pPr>
            <a:r>
              <a:rPr lang="he-IL" sz="2200" dirty="0"/>
              <a:t>הסיפור שלנו נותן נקודת מבט שונה על כל סיפורי יציאת מצרים ומתייחס לדילמות פנימיות שיש לאדם בעבדות שמתקשה עם חיי היומיום ולא מצליח לחשוב על שום דבר חוץ מהסבל שלו בניגוד לסיפור שכולם מכירים ששם הריכוז הוא באדם שיודע מה האמת ומרגיש את אלוקים.</a:t>
            </a:r>
            <a:endParaRPr lang="en-US" sz="2200" dirty="0"/>
          </a:p>
          <a:p>
            <a:pPr>
              <a:buFont typeface="Wingdings" panose="05000000000000000000" pitchFamily="2" charset="2"/>
              <a:buChar char="v"/>
            </a:pPr>
            <a:endParaRPr lang="he-IL" sz="2200" dirty="0"/>
          </a:p>
        </p:txBody>
      </p:sp>
      <p:sp>
        <p:nvSpPr>
          <p:cNvPr id="4" name="מלבן 3">
            <a:extLst>
              <a:ext uri="{FF2B5EF4-FFF2-40B4-BE49-F238E27FC236}">
                <a16:creationId xmlns:a16="http://schemas.microsoft.com/office/drawing/2014/main" id="{B4595802-0BC2-4150-9614-6AF2DB4BEE32}"/>
              </a:ext>
            </a:extLst>
          </p:cNvPr>
          <p:cNvSpPr/>
          <p:nvPr/>
        </p:nvSpPr>
        <p:spPr>
          <a:xfrm>
            <a:off x="-3" y="0"/>
            <a:ext cx="12191695" cy="6852960"/>
          </a:xfrm>
          <a:prstGeom prst="rect">
            <a:avLst/>
          </a:prstGeom>
          <a:noFill/>
          <a:ln w="206375">
            <a:solidFill>
              <a:srgbClr val="78575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1"/>
          </a:p>
        </p:txBody>
      </p:sp>
      <p:sp>
        <p:nvSpPr>
          <p:cNvPr id="5" name="כותרת 1">
            <a:extLst>
              <a:ext uri="{FF2B5EF4-FFF2-40B4-BE49-F238E27FC236}">
                <a16:creationId xmlns:a16="http://schemas.microsoft.com/office/drawing/2014/main" id="{9877BDF2-9E5A-49CD-BD10-E59F347873D0}"/>
              </a:ext>
            </a:extLst>
          </p:cNvPr>
          <p:cNvSpPr txBox="1">
            <a:spLocks/>
          </p:cNvSpPr>
          <p:nvPr/>
        </p:nvSpPr>
        <p:spPr>
          <a:xfrm>
            <a:off x="1655316" y="3296294"/>
            <a:ext cx="10334626" cy="568325"/>
          </a:xfrm>
          <a:prstGeom prst="rect">
            <a:avLst/>
          </a:prstGeom>
        </p:spPr>
        <p:txBody>
          <a:bodyPr vert="horz" lIns="91440" tIns="45720" rIns="91440" bIns="45720" rtlCol="1" anchor="ctr">
            <a:normAutofit fontScale="90000" lnSpcReduction="20000"/>
          </a:bodyPr>
          <a:lstStyle>
            <a:lvl1pPr algn="r" defTabSz="914411" rtl="1" eaLnBrk="1" latinLnBrk="0" hangingPunct="1">
              <a:lnSpc>
                <a:spcPct val="90000"/>
              </a:lnSpc>
              <a:spcBef>
                <a:spcPct val="0"/>
              </a:spcBef>
              <a:buNone/>
              <a:defRPr sz="4400" kern="1200">
                <a:solidFill>
                  <a:schemeClr val="tx1"/>
                </a:solidFill>
                <a:latin typeface="+mj-lt"/>
                <a:ea typeface="+mj-ea"/>
                <a:cs typeface="+mj-cs"/>
              </a:defRPr>
            </a:lvl1pPr>
          </a:lstStyle>
          <a:p>
            <a:r>
              <a:rPr lang="he-IL" dirty="0">
                <a:cs typeface="+mn-cs"/>
              </a:rPr>
              <a:t>אתגר</a:t>
            </a:r>
          </a:p>
        </p:txBody>
      </p:sp>
      <p:sp>
        <p:nvSpPr>
          <p:cNvPr id="6" name="מציין מיקום תוכן 2">
            <a:extLst>
              <a:ext uri="{FF2B5EF4-FFF2-40B4-BE49-F238E27FC236}">
                <a16:creationId xmlns:a16="http://schemas.microsoft.com/office/drawing/2014/main" id="{98FAE2FD-84C4-40AB-BDDD-45103D8EEE73}"/>
              </a:ext>
            </a:extLst>
          </p:cNvPr>
          <p:cNvSpPr txBox="1">
            <a:spLocks/>
          </p:cNvSpPr>
          <p:nvPr/>
        </p:nvSpPr>
        <p:spPr>
          <a:xfrm>
            <a:off x="554804" y="3974572"/>
            <a:ext cx="11435138" cy="2013735"/>
          </a:xfrm>
          <a:prstGeom prst="rect">
            <a:avLst/>
          </a:prstGeom>
        </p:spPr>
        <p:txBody>
          <a:bodyPr vert="horz" lIns="91440" tIns="45720" rIns="91440" bIns="45720" rtlCol="1">
            <a:noAutofit/>
          </a:bodyPr>
          <a:lstStyle>
            <a:lvl1pPr marL="228604" indent="-228604" algn="r" defTabSz="914411" rtl="1"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r" defTabSz="914411"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r" defTabSz="914411"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r" defTabSz="914411" rtl="1"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r" defTabSz="914411" rtl="1"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r" defTabSz="914411" rtl="1"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r" defTabSz="914411" rtl="1"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r" defTabSz="914411" rtl="1"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r" defTabSz="914411" rtl="1"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a:buFont typeface="Wingdings" panose="05000000000000000000" pitchFamily="2" charset="2"/>
              <a:buChar char="v"/>
            </a:pPr>
            <a:r>
              <a:rPr lang="he-IL" sz="2200" dirty="0"/>
              <a:t>האתגרים המרכזיים שהגיבור מתמודד איתם הם לשרוד ולבצע פעולות שהכי טובות לו מבחינה אישית, השחקן צריך לבחור מה לדעתו יהיה הכי טוב לדמות ברגע נתון בלי שהוא יודע מה יכולות להיות ההשלכות של מעשיו על חייו של הדמות.</a:t>
            </a:r>
            <a:endParaRPr lang="en-US" sz="2200" dirty="0"/>
          </a:p>
          <a:p>
            <a:pPr>
              <a:buFont typeface="Wingdings" panose="05000000000000000000" pitchFamily="2" charset="2"/>
              <a:buChar char="v"/>
            </a:pPr>
            <a:r>
              <a:rPr lang="he-IL" sz="2200" dirty="0"/>
              <a:t>מי שמכיר את הסיפור המקורי מבין שהאתגר המוכר הוא איך לעזור לכלל ולהוציא את כל העם ממצרים. אך במקרה שלנו הוא יכול לחשוב שיש דרך יותר טובה "להיגאל" מבחינה אישית או שהוא יוכל להצליח יותר בעצמו בלי שהוא צריך לדאוג לעם שלם.</a:t>
            </a:r>
            <a:endParaRPr lang="en-US" sz="2200" dirty="0"/>
          </a:p>
        </p:txBody>
      </p:sp>
    </p:spTree>
    <p:extLst>
      <p:ext uri="{BB962C8B-B14F-4D97-AF65-F5344CB8AC3E}">
        <p14:creationId xmlns:p14="http://schemas.microsoft.com/office/powerpoint/2010/main" val="485396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54982E2-E5D3-4959-B20C-63A421F6D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1219169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 name="כותרת 1">
            <a:extLst>
              <a:ext uri="{FF2B5EF4-FFF2-40B4-BE49-F238E27FC236}">
                <a16:creationId xmlns:a16="http://schemas.microsoft.com/office/drawing/2014/main" id="{0893F5F5-B5AE-4AE7-ADBD-986073D7B638}"/>
              </a:ext>
            </a:extLst>
          </p:cNvPr>
          <p:cNvSpPr>
            <a:spLocks noGrp="1"/>
          </p:cNvSpPr>
          <p:nvPr>
            <p:ph type="title"/>
          </p:nvPr>
        </p:nvSpPr>
        <p:spPr>
          <a:xfrm>
            <a:off x="10718925" y="-131765"/>
            <a:ext cx="1426121" cy="826738"/>
          </a:xfrm>
        </p:spPr>
        <p:txBody>
          <a:bodyPr anchor="b">
            <a:normAutofit/>
          </a:bodyPr>
          <a:lstStyle/>
          <a:p>
            <a:r>
              <a:rPr lang="he-IL" sz="3600" dirty="0">
                <a:solidFill>
                  <a:schemeClr val="tx2"/>
                </a:solidFill>
                <a:cs typeface="+mn-cs"/>
              </a:rPr>
              <a:t>עלילה</a:t>
            </a:r>
          </a:p>
        </p:txBody>
      </p:sp>
      <p:pic>
        <p:nvPicPr>
          <p:cNvPr id="5" name="תמונה 4" descr="תמונה שמכילה טקסט&#10;&#10;התיאור נוצר באופן אוטומטי">
            <a:extLst>
              <a:ext uri="{FF2B5EF4-FFF2-40B4-BE49-F238E27FC236}">
                <a16:creationId xmlns:a16="http://schemas.microsoft.com/office/drawing/2014/main" id="{D088D3B5-3BAD-49D2-B250-5E15BDD29D4D}"/>
              </a:ext>
            </a:extLst>
          </p:cNvPr>
          <p:cNvPicPr>
            <a:picLocks noChangeAspect="1"/>
          </p:cNvPicPr>
          <p:nvPr/>
        </p:nvPicPr>
        <p:blipFill rotWithShape="1">
          <a:blip r:embed="rId2">
            <a:extLst>
              <a:ext uri="{28A0092B-C50C-407E-A947-70E740481C1C}">
                <a14:useLocalDpi xmlns:a14="http://schemas.microsoft.com/office/drawing/2010/main" val="0"/>
              </a:ext>
            </a:extLst>
          </a:blip>
          <a:srcRect t="13187" b="18192"/>
          <a:stretch/>
        </p:blipFill>
        <p:spPr>
          <a:xfrm>
            <a:off x="-3" y="2345922"/>
            <a:ext cx="5375372" cy="4507038"/>
          </a:xfrm>
          <a:custGeom>
            <a:avLst/>
            <a:gdLst/>
            <a:ahLst/>
            <a:cxnLst/>
            <a:rect l="l" t="t" r="r" b="b"/>
            <a:pathLst>
              <a:path w="5485419" h="4610469">
                <a:moveTo>
                  <a:pt x="2345076" y="0"/>
                </a:moveTo>
                <a:cubicBezTo>
                  <a:pt x="4079439" y="0"/>
                  <a:pt x="5485419" y="1405980"/>
                  <a:pt x="5485419" y="3140344"/>
                </a:cubicBezTo>
                <a:cubicBezTo>
                  <a:pt x="5485419" y="3573935"/>
                  <a:pt x="5397545" y="3987002"/>
                  <a:pt x="5238635" y="4362707"/>
                </a:cubicBezTo>
                <a:lnTo>
                  <a:pt x="5119282" y="4610469"/>
                </a:lnTo>
                <a:lnTo>
                  <a:pt x="0" y="4610469"/>
                </a:lnTo>
                <a:lnTo>
                  <a:pt x="0" y="1056789"/>
                </a:lnTo>
                <a:lnTo>
                  <a:pt x="124518" y="919786"/>
                </a:lnTo>
                <a:cubicBezTo>
                  <a:pt x="692808" y="351495"/>
                  <a:pt x="1477894" y="0"/>
                  <a:pt x="2345076" y="0"/>
                </a:cubicBezTo>
                <a:close/>
              </a:path>
            </a:pathLst>
          </a:custGeom>
        </p:spPr>
      </p:pic>
      <p:grpSp>
        <p:nvGrpSpPr>
          <p:cNvPr id="27" name="Group 26">
            <a:extLst>
              <a:ext uri="{FF2B5EF4-FFF2-40B4-BE49-F238E27FC236}">
                <a16:creationId xmlns:a16="http://schemas.microsoft.com/office/drawing/2014/main" id="{2771FEA5-1BB0-4DEA-9432-D1A5CA9E5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32561" y="2"/>
            <a:ext cx="4532812" cy="2513100"/>
            <a:chOff x="1346372" y="-12150"/>
            <a:chExt cx="4619000" cy="2609160"/>
          </a:xfrm>
        </p:grpSpPr>
        <p:sp>
          <p:nvSpPr>
            <p:cNvPr id="28" name="Freeform: Shape 27">
              <a:extLst>
                <a:ext uri="{FF2B5EF4-FFF2-40B4-BE49-F238E27FC236}">
                  <a16:creationId xmlns:a16="http://schemas.microsoft.com/office/drawing/2014/main" id="{9B7BCF50-78C8-4292-9E98-3738BDFB3C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2815" y="-12150"/>
              <a:ext cx="4387261" cy="2594536"/>
            </a:xfrm>
            <a:custGeom>
              <a:avLst/>
              <a:gdLst>
                <a:gd name="connsiteX0" fmla="*/ 2393 w 4387261"/>
                <a:gd name="connsiteY0" fmla="*/ 0 h 2594536"/>
                <a:gd name="connsiteX1" fmla="*/ 212977 w 4387261"/>
                <a:gd name="connsiteY1" fmla="*/ 0 h 2594536"/>
                <a:gd name="connsiteX2" fmla="*/ 211747 w 4387261"/>
                <a:gd name="connsiteY2" fmla="*/ 154553 h 2594536"/>
                <a:gd name="connsiteX3" fmla="*/ 227489 w 4387261"/>
                <a:gd name="connsiteY3" fmla="*/ 352309 h 2594536"/>
                <a:gd name="connsiteX4" fmla="*/ 309247 w 4387261"/>
                <a:gd name="connsiteY4" fmla="*/ 741223 h 2594536"/>
                <a:gd name="connsiteX5" fmla="*/ 451519 w 4387261"/>
                <a:gd name="connsiteY5" fmla="*/ 1113237 h 2594536"/>
                <a:gd name="connsiteX6" fmla="*/ 888634 w 4387261"/>
                <a:gd name="connsiteY6" fmla="*/ 1778003 h 2594536"/>
                <a:gd name="connsiteX7" fmla="*/ 1180339 w 4387261"/>
                <a:gd name="connsiteY7" fmla="*/ 2049751 h 2594536"/>
                <a:gd name="connsiteX8" fmla="*/ 1515337 w 4387261"/>
                <a:gd name="connsiteY8" fmla="*/ 2264607 h 2594536"/>
                <a:gd name="connsiteX9" fmla="*/ 1885662 w 4387261"/>
                <a:gd name="connsiteY9" fmla="*/ 2410420 h 2594536"/>
                <a:gd name="connsiteX10" fmla="*/ 2280450 w 4387261"/>
                <a:gd name="connsiteY10" fmla="*/ 2463450 h 2594536"/>
                <a:gd name="connsiteX11" fmla="*/ 2473740 w 4387261"/>
                <a:gd name="connsiteY11" fmla="*/ 2441079 h 2594536"/>
                <a:gd name="connsiteX12" fmla="*/ 2654556 w 4387261"/>
                <a:gd name="connsiteY12" fmla="*/ 2375013 h 2594536"/>
                <a:gd name="connsiteX13" fmla="*/ 2739694 w 4387261"/>
                <a:gd name="connsiteY13" fmla="*/ 2328903 h 2594536"/>
                <a:gd name="connsiteX14" fmla="*/ 2822096 w 4387261"/>
                <a:gd name="connsiteY14" fmla="*/ 2275954 h 2594536"/>
                <a:gd name="connsiteX15" fmla="*/ 2981347 w 4387261"/>
                <a:gd name="connsiteY15" fmla="*/ 2153639 h 2594536"/>
                <a:gd name="connsiteX16" fmla="*/ 3141805 w 4387261"/>
                <a:gd name="connsiteY16" fmla="*/ 2021265 h 2594536"/>
                <a:gd name="connsiteX17" fmla="*/ 3225574 w 4387261"/>
                <a:gd name="connsiteY17" fmla="*/ 1955440 h 2594536"/>
                <a:gd name="connsiteX18" fmla="*/ 3266695 w 4387261"/>
                <a:gd name="connsiteY18" fmla="*/ 1923815 h 2594536"/>
                <a:gd name="connsiteX19" fmla="*/ 3306045 w 4387261"/>
                <a:gd name="connsiteY19" fmla="*/ 1892834 h 2594536"/>
                <a:gd name="connsiteX20" fmla="*/ 3596865 w 4387261"/>
                <a:gd name="connsiteY20" fmla="*/ 1626638 h 2594536"/>
                <a:gd name="connsiteX21" fmla="*/ 3727709 w 4387261"/>
                <a:gd name="connsiteY21" fmla="*/ 1485091 h 2594536"/>
                <a:gd name="connsiteX22" fmla="*/ 3848335 w 4387261"/>
                <a:gd name="connsiteY22" fmla="*/ 1336864 h 2594536"/>
                <a:gd name="connsiteX23" fmla="*/ 4039130 w 4387261"/>
                <a:gd name="connsiteY23" fmla="*/ 1005729 h 2594536"/>
                <a:gd name="connsiteX24" fmla="*/ 4093045 w 4387261"/>
                <a:gd name="connsiteY24" fmla="*/ 820486 h 2594536"/>
                <a:gd name="connsiteX25" fmla="*/ 4102540 w 4387261"/>
                <a:gd name="connsiteY25" fmla="*/ 773008 h 2594536"/>
                <a:gd name="connsiteX26" fmla="*/ 4110507 w 4387261"/>
                <a:gd name="connsiteY26" fmla="*/ 725128 h 2594536"/>
                <a:gd name="connsiteX27" fmla="*/ 4121934 w 4387261"/>
                <a:gd name="connsiteY27" fmla="*/ 628483 h 2594536"/>
                <a:gd name="connsiteX28" fmla="*/ 4125635 w 4387261"/>
                <a:gd name="connsiteY28" fmla="*/ 579879 h 2594536"/>
                <a:gd name="connsiteX29" fmla="*/ 4128210 w 4387261"/>
                <a:gd name="connsiteY29" fmla="*/ 531114 h 2594536"/>
                <a:gd name="connsiteX30" fmla="*/ 4129337 w 4387261"/>
                <a:gd name="connsiteY30" fmla="*/ 482188 h 2594536"/>
                <a:gd name="connsiteX31" fmla="*/ 4129096 w 4387261"/>
                <a:gd name="connsiteY31" fmla="*/ 433182 h 2594536"/>
                <a:gd name="connsiteX32" fmla="*/ 4128854 w 4387261"/>
                <a:gd name="connsiteY32" fmla="*/ 408638 h 2594536"/>
                <a:gd name="connsiteX33" fmla="*/ 4127808 w 4387261"/>
                <a:gd name="connsiteY33" fmla="*/ 384980 h 2594536"/>
                <a:gd name="connsiteX34" fmla="*/ 4126601 w 4387261"/>
                <a:gd name="connsiteY34" fmla="*/ 361402 h 2594536"/>
                <a:gd name="connsiteX35" fmla="*/ 4124670 w 4387261"/>
                <a:gd name="connsiteY35" fmla="*/ 337905 h 2594536"/>
                <a:gd name="connsiteX36" fmla="*/ 4113162 w 4387261"/>
                <a:gd name="connsiteY36" fmla="*/ 244720 h 2594536"/>
                <a:gd name="connsiteX37" fmla="*/ 4068270 w 4387261"/>
                <a:gd name="connsiteY37" fmla="*/ 63350 h 2594536"/>
                <a:gd name="connsiteX38" fmla="*/ 4042130 w 4387261"/>
                <a:gd name="connsiteY38" fmla="*/ 0 h 2594536"/>
                <a:gd name="connsiteX39" fmla="*/ 4342981 w 4387261"/>
                <a:gd name="connsiteY39" fmla="*/ 0 h 2594536"/>
                <a:gd name="connsiteX40" fmla="*/ 4363778 w 4387261"/>
                <a:gd name="connsiteY40" fmla="*/ 96966 h 2594536"/>
                <a:gd name="connsiteX41" fmla="*/ 4379439 w 4387261"/>
                <a:gd name="connsiteY41" fmla="*/ 210199 h 2594536"/>
                <a:gd name="connsiteX42" fmla="*/ 4386601 w 4387261"/>
                <a:gd name="connsiteY42" fmla="*/ 323823 h 2594536"/>
                <a:gd name="connsiteX43" fmla="*/ 4387245 w 4387261"/>
                <a:gd name="connsiteY43" fmla="*/ 352229 h 2594536"/>
                <a:gd name="connsiteX44" fmla="*/ 4387084 w 4387261"/>
                <a:gd name="connsiteY44" fmla="*/ 380554 h 2594536"/>
                <a:gd name="connsiteX45" fmla="*/ 4386762 w 4387261"/>
                <a:gd name="connsiteY45" fmla="*/ 408799 h 2594536"/>
                <a:gd name="connsiteX46" fmla="*/ 4385716 w 4387261"/>
                <a:gd name="connsiteY46" fmla="*/ 436240 h 2594536"/>
                <a:gd name="connsiteX47" fmla="*/ 4368254 w 4387261"/>
                <a:gd name="connsiteY47" fmla="*/ 655441 h 2594536"/>
                <a:gd name="connsiteX48" fmla="*/ 4329789 w 4387261"/>
                <a:gd name="connsiteY48" fmla="*/ 873274 h 2594536"/>
                <a:gd name="connsiteX49" fmla="*/ 4269517 w 4387261"/>
                <a:gd name="connsiteY49" fmla="*/ 1087245 h 2594536"/>
                <a:gd name="connsiteX50" fmla="*/ 4088297 w 4387261"/>
                <a:gd name="connsiteY50" fmla="*/ 1496839 h 2594536"/>
                <a:gd name="connsiteX51" fmla="*/ 3806168 w 4387261"/>
                <a:gd name="connsiteY51" fmla="*/ 1842057 h 2594536"/>
                <a:gd name="connsiteX52" fmla="*/ 3636375 w 4387261"/>
                <a:gd name="connsiteY52" fmla="*/ 1981995 h 2594536"/>
                <a:gd name="connsiteX53" fmla="*/ 3456605 w 4387261"/>
                <a:gd name="connsiteY53" fmla="*/ 2104230 h 2594536"/>
                <a:gd name="connsiteX54" fmla="*/ 3410817 w 4387261"/>
                <a:gd name="connsiteY54" fmla="*/ 2132797 h 2594536"/>
                <a:gd name="connsiteX55" fmla="*/ 3366397 w 4387261"/>
                <a:gd name="connsiteY55" fmla="*/ 2160076 h 2594536"/>
                <a:gd name="connsiteX56" fmla="*/ 3280294 w 4387261"/>
                <a:gd name="connsiteY56" fmla="*/ 2213911 h 2594536"/>
                <a:gd name="connsiteX57" fmla="*/ 3104386 w 4387261"/>
                <a:gd name="connsiteY57" fmla="*/ 2325443 h 2594536"/>
                <a:gd name="connsiteX58" fmla="*/ 2918419 w 4387261"/>
                <a:gd name="connsiteY58" fmla="*/ 2434319 h 2594536"/>
                <a:gd name="connsiteX59" fmla="*/ 2819843 w 4387261"/>
                <a:gd name="connsiteY59" fmla="*/ 2483406 h 2594536"/>
                <a:gd name="connsiteX60" fmla="*/ 2716680 w 4387261"/>
                <a:gd name="connsiteY60" fmla="*/ 2525090 h 2594536"/>
                <a:gd name="connsiteX61" fmla="*/ 2609654 w 4387261"/>
                <a:gd name="connsiteY61" fmla="*/ 2557037 h 2594536"/>
                <a:gd name="connsiteX62" fmla="*/ 2555095 w 4387261"/>
                <a:gd name="connsiteY62" fmla="*/ 2568946 h 2594536"/>
                <a:gd name="connsiteX63" fmla="*/ 2527735 w 4387261"/>
                <a:gd name="connsiteY63" fmla="*/ 2574177 h 2594536"/>
                <a:gd name="connsiteX64" fmla="*/ 2500295 w 4387261"/>
                <a:gd name="connsiteY64" fmla="*/ 2578522 h 2594536"/>
                <a:gd name="connsiteX65" fmla="*/ 2280450 w 4387261"/>
                <a:gd name="connsiteY65" fmla="*/ 2594536 h 2594536"/>
                <a:gd name="connsiteX66" fmla="*/ 1852106 w 4387261"/>
                <a:gd name="connsiteY66" fmla="*/ 2549875 h 2594536"/>
                <a:gd name="connsiteX67" fmla="*/ 1441707 w 4387261"/>
                <a:gd name="connsiteY67" fmla="*/ 2415650 h 2594536"/>
                <a:gd name="connsiteX68" fmla="*/ 744753 w 4387261"/>
                <a:gd name="connsiteY68" fmla="*/ 1912389 h 2594536"/>
                <a:gd name="connsiteX69" fmla="*/ 471717 w 4387261"/>
                <a:gd name="connsiteY69" fmla="*/ 1578678 h 2594536"/>
                <a:gd name="connsiteX70" fmla="*/ 254930 w 4387261"/>
                <a:gd name="connsiteY70" fmla="*/ 1205698 h 2594536"/>
                <a:gd name="connsiteX71" fmla="*/ 15852 w 4387261"/>
                <a:gd name="connsiteY71" fmla="*/ 377738 h 2594536"/>
                <a:gd name="connsiteX72" fmla="*/ 0 w 4387261"/>
                <a:gd name="connsiteY72" fmla="*/ 161283 h 259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387261" h="2594536">
                  <a:moveTo>
                    <a:pt x="2393" y="0"/>
                  </a:moveTo>
                  <a:lnTo>
                    <a:pt x="212977" y="0"/>
                  </a:lnTo>
                  <a:lnTo>
                    <a:pt x="211747" y="154553"/>
                  </a:lnTo>
                  <a:cubicBezTo>
                    <a:pt x="214071" y="220619"/>
                    <a:pt x="219281" y="286565"/>
                    <a:pt x="227489" y="352309"/>
                  </a:cubicBezTo>
                  <a:cubicBezTo>
                    <a:pt x="243986" y="483717"/>
                    <a:pt x="271587" y="613918"/>
                    <a:pt x="309247" y="741223"/>
                  </a:cubicBezTo>
                  <a:cubicBezTo>
                    <a:pt x="346746" y="868607"/>
                    <a:pt x="395270" y="992853"/>
                    <a:pt x="451519" y="1113237"/>
                  </a:cubicBezTo>
                  <a:cubicBezTo>
                    <a:pt x="562809" y="1354729"/>
                    <a:pt x="710392" y="1580207"/>
                    <a:pt x="888634" y="1778003"/>
                  </a:cubicBezTo>
                  <a:cubicBezTo>
                    <a:pt x="978036" y="1876579"/>
                    <a:pt x="1075567" y="1967913"/>
                    <a:pt x="1180339" y="2049751"/>
                  </a:cubicBezTo>
                  <a:cubicBezTo>
                    <a:pt x="1284950" y="2131751"/>
                    <a:pt x="1397126" y="2204094"/>
                    <a:pt x="1515337" y="2264607"/>
                  </a:cubicBezTo>
                  <a:cubicBezTo>
                    <a:pt x="1633468" y="2325121"/>
                    <a:pt x="1757151" y="2375496"/>
                    <a:pt x="1885662" y="2410420"/>
                  </a:cubicBezTo>
                  <a:cubicBezTo>
                    <a:pt x="2013851" y="2445344"/>
                    <a:pt x="2147110" y="2463530"/>
                    <a:pt x="2280450" y="2463450"/>
                  </a:cubicBezTo>
                  <a:cubicBezTo>
                    <a:pt x="2345953" y="2462726"/>
                    <a:pt x="2410972" y="2456288"/>
                    <a:pt x="2473740" y="2441079"/>
                  </a:cubicBezTo>
                  <a:cubicBezTo>
                    <a:pt x="2536587" y="2426111"/>
                    <a:pt x="2596698" y="2402856"/>
                    <a:pt x="2654556" y="2375013"/>
                  </a:cubicBezTo>
                  <a:cubicBezTo>
                    <a:pt x="2683445" y="2360930"/>
                    <a:pt x="2711771" y="2345319"/>
                    <a:pt x="2739694" y="2328903"/>
                  </a:cubicBezTo>
                  <a:cubicBezTo>
                    <a:pt x="2767537" y="2312246"/>
                    <a:pt x="2794977" y="2294462"/>
                    <a:pt x="2822096" y="2275954"/>
                  </a:cubicBezTo>
                  <a:cubicBezTo>
                    <a:pt x="2876172" y="2238455"/>
                    <a:pt x="2928639" y="2196771"/>
                    <a:pt x="2981347" y="2153639"/>
                  </a:cubicBezTo>
                  <a:cubicBezTo>
                    <a:pt x="3034135" y="2110507"/>
                    <a:pt x="3086924" y="2065443"/>
                    <a:pt x="3141805" y="2021265"/>
                  </a:cubicBezTo>
                  <a:cubicBezTo>
                    <a:pt x="3169164" y="1999136"/>
                    <a:pt x="3197168" y="1977248"/>
                    <a:pt x="3225574" y="1955440"/>
                  </a:cubicBezTo>
                  <a:lnTo>
                    <a:pt x="3266695" y="1923815"/>
                  </a:lnTo>
                  <a:cubicBezTo>
                    <a:pt x="3279811" y="1913435"/>
                    <a:pt x="3293250" y="1903537"/>
                    <a:pt x="3306045" y="1892834"/>
                  </a:cubicBezTo>
                  <a:cubicBezTo>
                    <a:pt x="3410173" y="1809306"/>
                    <a:pt x="3506014" y="1718696"/>
                    <a:pt x="3596865" y="1626638"/>
                  </a:cubicBezTo>
                  <a:cubicBezTo>
                    <a:pt x="3642089" y="1580368"/>
                    <a:pt x="3685784" y="1533292"/>
                    <a:pt x="3727709" y="1485091"/>
                  </a:cubicBezTo>
                  <a:cubicBezTo>
                    <a:pt x="3769635" y="1436889"/>
                    <a:pt x="3810192" y="1387802"/>
                    <a:pt x="3848335" y="1336864"/>
                  </a:cubicBezTo>
                  <a:cubicBezTo>
                    <a:pt x="3924782" y="1235391"/>
                    <a:pt x="3993101" y="1125951"/>
                    <a:pt x="4039130" y="1005729"/>
                  </a:cubicBezTo>
                  <a:cubicBezTo>
                    <a:pt x="4062145" y="945778"/>
                    <a:pt x="4079768" y="883655"/>
                    <a:pt x="4093045" y="820486"/>
                  </a:cubicBezTo>
                  <a:cubicBezTo>
                    <a:pt x="4096183" y="804633"/>
                    <a:pt x="4099805" y="788941"/>
                    <a:pt x="4102540" y="773008"/>
                  </a:cubicBezTo>
                  <a:lnTo>
                    <a:pt x="4110507" y="725128"/>
                  </a:lnTo>
                  <a:cubicBezTo>
                    <a:pt x="4114772" y="693021"/>
                    <a:pt x="4119278" y="660913"/>
                    <a:pt x="4121934" y="628483"/>
                  </a:cubicBezTo>
                  <a:cubicBezTo>
                    <a:pt x="4123463" y="612309"/>
                    <a:pt x="4124911" y="596134"/>
                    <a:pt x="4125635" y="579879"/>
                  </a:cubicBezTo>
                  <a:cubicBezTo>
                    <a:pt x="4126440" y="563624"/>
                    <a:pt x="4127728" y="547450"/>
                    <a:pt x="4128210" y="531114"/>
                  </a:cubicBezTo>
                  <a:lnTo>
                    <a:pt x="4129337" y="482188"/>
                  </a:lnTo>
                  <a:cubicBezTo>
                    <a:pt x="4129739" y="465933"/>
                    <a:pt x="4129176" y="449517"/>
                    <a:pt x="4129096" y="433182"/>
                  </a:cubicBezTo>
                  <a:lnTo>
                    <a:pt x="4128854" y="408638"/>
                  </a:lnTo>
                  <a:cubicBezTo>
                    <a:pt x="4128613" y="400672"/>
                    <a:pt x="4128130" y="392866"/>
                    <a:pt x="4127808" y="384980"/>
                  </a:cubicBezTo>
                  <a:cubicBezTo>
                    <a:pt x="4127406" y="377094"/>
                    <a:pt x="4127164" y="369208"/>
                    <a:pt x="4126601" y="361402"/>
                  </a:cubicBezTo>
                  <a:lnTo>
                    <a:pt x="4124670" y="337905"/>
                  </a:lnTo>
                  <a:cubicBezTo>
                    <a:pt x="4122175" y="306602"/>
                    <a:pt x="4117991" y="275540"/>
                    <a:pt x="4113162" y="244720"/>
                  </a:cubicBezTo>
                  <a:cubicBezTo>
                    <a:pt x="4102943" y="183040"/>
                    <a:pt x="4087834" y="122546"/>
                    <a:pt x="4068270" y="63350"/>
                  </a:cubicBezTo>
                  <a:lnTo>
                    <a:pt x="4042130" y="0"/>
                  </a:lnTo>
                  <a:lnTo>
                    <a:pt x="4342981" y="0"/>
                  </a:lnTo>
                  <a:lnTo>
                    <a:pt x="4363778" y="96966"/>
                  </a:lnTo>
                  <a:cubicBezTo>
                    <a:pt x="4370412" y="134527"/>
                    <a:pt x="4375657" y="172318"/>
                    <a:pt x="4379439" y="210199"/>
                  </a:cubicBezTo>
                  <a:cubicBezTo>
                    <a:pt x="4383061" y="248100"/>
                    <a:pt x="4385796" y="286001"/>
                    <a:pt x="4386601" y="323823"/>
                  </a:cubicBezTo>
                  <a:lnTo>
                    <a:pt x="4387245" y="352229"/>
                  </a:lnTo>
                  <a:cubicBezTo>
                    <a:pt x="4387325" y="361644"/>
                    <a:pt x="4387084" y="371139"/>
                    <a:pt x="4387084" y="380554"/>
                  </a:cubicBezTo>
                  <a:lnTo>
                    <a:pt x="4386762" y="408799"/>
                  </a:lnTo>
                  <a:lnTo>
                    <a:pt x="4385716" y="436240"/>
                  </a:lnTo>
                  <a:cubicBezTo>
                    <a:pt x="4383382" y="509307"/>
                    <a:pt x="4377588" y="582535"/>
                    <a:pt x="4368254" y="655441"/>
                  </a:cubicBezTo>
                  <a:cubicBezTo>
                    <a:pt x="4359402" y="728428"/>
                    <a:pt x="4346688" y="801253"/>
                    <a:pt x="4329789" y="873274"/>
                  </a:cubicBezTo>
                  <a:cubicBezTo>
                    <a:pt x="4312729" y="945215"/>
                    <a:pt x="4292531" y="1016592"/>
                    <a:pt x="4269517" y="1087245"/>
                  </a:cubicBezTo>
                  <a:cubicBezTo>
                    <a:pt x="4223085" y="1228310"/>
                    <a:pt x="4165308" y="1367765"/>
                    <a:pt x="4088297" y="1496839"/>
                  </a:cubicBezTo>
                  <a:cubicBezTo>
                    <a:pt x="4011448" y="1625994"/>
                    <a:pt x="3913998" y="1741309"/>
                    <a:pt x="3806168" y="1842057"/>
                  </a:cubicBezTo>
                  <a:cubicBezTo>
                    <a:pt x="3752333" y="1892673"/>
                    <a:pt x="3695038" y="1938702"/>
                    <a:pt x="3636375" y="1981995"/>
                  </a:cubicBezTo>
                  <a:cubicBezTo>
                    <a:pt x="3577471" y="2025047"/>
                    <a:pt x="3517682" y="2066006"/>
                    <a:pt x="3456605" y="2104230"/>
                  </a:cubicBezTo>
                  <a:cubicBezTo>
                    <a:pt x="3441476" y="2114047"/>
                    <a:pt x="3426107" y="2123301"/>
                    <a:pt x="3410817" y="2132797"/>
                  </a:cubicBezTo>
                  <a:lnTo>
                    <a:pt x="3366397" y="2160076"/>
                  </a:lnTo>
                  <a:cubicBezTo>
                    <a:pt x="3337669" y="2177538"/>
                    <a:pt x="3309183" y="2195644"/>
                    <a:pt x="3280294" y="2213911"/>
                  </a:cubicBezTo>
                  <a:lnTo>
                    <a:pt x="3104386" y="2325443"/>
                  </a:lnTo>
                  <a:cubicBezTo>
                    <a:pt x="3044435" y="2362862"/>
                    <a:pt x="2982715" y="2399798"/>
                    <a:pt x="2918419" y="2434319"/>
                  </a:cubicBezTo>
                  <a:cubicBezTo>
                    <a:pt x="2886231" y="2451540"/>
                    <a:pt x="2853479" y="2468197"/>
                    <a:pt x="2819843" y="2483406"/>
                  </a:cubicBezTo>
                  <a:cubicBezTo>
                    <a:pt x="2786126" y="2498535"/>
                    <a:pt x="2751765" y="2512617"/>
                    <a:pt x="2716680" y="2525090"/>
                  </a:cubicBezTo>
                  <a:cubicBezTo>
                    <a:pt x="2681514" y="2537322"/>
                    <a:pt x="2645866" y="2548185"/>
                    <a:pt x="2609654" y="2557037"/>
                  </a:cubicBezTo>
                  <a:cubicBezTo>
                    <a:pt x="2591548" y="2561221"/>
                    <a:pt x="2573362" y="2565486"/>
                    <a:pt x="2555095" y="2568946"/>
                  </a:cubicBezTo>
                  <a:lnTo>
                    <a:pt x="2527735" y="2574177"/>
                  </a:lnTo>
                  <a:lnTo>
                    <a:pt x="2500295" y="2578522"/>
                  </a:lnTo>
                  <a:cubicBezTo>
                    <a:pt x="2427067" y="2589788"/>
                    <a:pt x="2353436" y="2594536"/>
                    <a:pt x="2280450" y="2594536"/>
                  </a:cubicBezTo>
                  <a:cubicBezTo>
                    <a:pt x="2136810" y="2594134"/>
                    <a:pt x="1993170" y="2579166"/>
                    <a:pt x="1852106" y="2549875"/>
                  </a:cubicBezTo>
                  <a:cubicBezTo>
                    <a:pt x="1711122" y="2520664"/>
                    <a:pt x="1572873" y="2475923"/>
                    <a:pt x="1441707" y="2415650"/>
                  </a:cubicBezTo>
                  <a:cubicBezTo>
                    <a:pt x="1179373" y="2294542"/>
                    <a:pt x="944641" y="2119036"/>
                    <a:pt x="744753" y="1912389"/>
                  </a:cubicBezTo>
                  <a:cubicBezTo>
                    <a:pt x="644809" y="1808823"/>
                    <a:pt x="553636" y="1696889"/>
                    <a:pt x="471717" y="1578678"/>
                  </a:cubicBezTo>
                  <a:cubicBezTo>
                    <a:pt x="389878" y="1460306"/>
                    <a:pt x="316972" y="1335738"/>
                    <a:pt x="254930" y="1205698"/>
                  </a:cubicBezTo>
                  <a:cubicBezTo>
                    <a:pt x="131729" y="945295"/>
                    <a:pt x="50293" y="664937"/>
                    <a:pt x="15852" y="377738"/>
                  </a:cubicBezTo>
                  <a:cubicBezTo>
                    <a:pt x="7363" y="305959"/>
                    <a:pt x="2092" y="233656"/>
                    <a:pt x="0" y="16128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p>
          </p:txBody>
        </p:sp>
        <p:sp>
          <p:nvSpPr>
            <p:cNvPr id="29" name="Freeform: Shape 28">
              <a:extLst>
                <a:ext uri="{FF2B5EF4-FFF2-40B4-BE49-F238E27FC236}">
                  <a16:creationId xmlns:a16="http://schemas.microsoft.com/office/drawing/2014/main" id="{9137EFD7-7283-4FBF-AECA-050D1599D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91623" y="-12150"/>
              <a:ext cx="4328502" cy="2582465"/>
            </a:xfrm>
            <a:custGeom>
              <a:avLst/>
              <a:gdLst>
                <a:gd name="connsiteX0" fmla="*/ 1734 w 4328502"/>
                <a:gd name="connsiteY0" fmla="*/ 0 h 2582465"/>
                <a:gd name="connsiteX1" fmla="*/ 484478 w 4328502"/>
                <a:gd name="connsiteY1" fmla="*/ 0 h 2582465"/>
                <a:gd name="connsiteX2" fmla="*/ 482822 w 4328502"/>
                <a:gd name="connsiteY2" fmla="*/ 34048 h 2582465"/>
                <a:gd name="connsiteX3" fmla="*/ 628796 w 4328502"/>
                <a:gd name="connsiteY3" fmla="*/ 792561 h 2582465"/>
                <a:gd name="connsiteX4" fmla="*/ 1030826 w 4328502"/>
                <a:gd name="connsiteY4" fmla="*/ 1468513 h 2582465"/>
                <a:gd name="connsiteX5" fmla="*/ 1606511 w 4328502"/>
                <a:gd name="connsiteY5" fmla="*/ 1933149 h 2582465"/>
                <a:gd name="connsiteX6" fmla="*/ 2267816 w 4328502"/>
                <a:gd name="connsiteY6" fmla="*/ 2099643 h 2582465"/>
                <a:gd name="connsiteX7" fmla="*/ 2868689 w 4328502"/>
                <a:gd name="connsiteY7" fmla="*/ 1824756 h 2582465"/>
                <a:gd name="connsiteX8" fmla="*/ 3076705 w 4328502"/>
                <a:gd name="connsiteY8" fmla="*/ 1676851 h 2582465"/>
                <a:gd name="connsiteX9" fmla="*/ 3652712 w 4328502"/>
                <a:gd name="connsiteY9" fmla="*/ 1112593 h 2582465"/>
                <a:gd name="connsiteX10" fmla="*/ 3845680 w 4328502"/>
                <a:gd name="connsiteY10" fmla="*/ 370736 h 2582465"/>
                <a:gd name="connsiteX11" fmla="*/ 3777375 w 4328502"/>
                <a:gd name="connsiteY11" fmla="*/ 13757 h 2582465"/>
                <a:gd name="connsiteX12" fmla="*/ 3771130 w 4328502"/>
                <a:gd name="connsiteY12" fmla="*/ 0 h 2582465"/>
                <a:gd name="connsiteX13" fmla="*/ 4280386 w 4328502"/>
                <a:gd name="connsiteY13" fmla="*/ 0 h 2582465"/>
                <a:gd name="connsiteX14" fmla="*/ 4315979 w 4328502"/>
                <a:gd name="connsiteY14" fmla="*/ 179000 h 2582465"/>
                <a:gd name="connsiteX15" fmla="*/ 4328502 w 4328502"/>
                <a:gd name="connsiteY15" fmla="*/ 370736 h 2582465"/>
                <a:gd name="connsiteX16" fmla="*/ 3347729 w 4328502"/>
                <a:gd name="connsiteY16" fmla="*/ 2076387 h 2582465"/>
                <a:gd name="connsiteX17" fmla="*/ 2267816 w 4328502"/>
                <a:gd name="connsiteY17" fmla="*/ 2582465 h 2582465"/>
                <a:gd name="connsiteX18" fmla="*/ 0 w 4328502"/>
                <a:gd name="connsiteY18" fmla="*/ 34048 h 258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28502" h="2582465">
                  <a:moveTo>
                    <a:pt x="1734" y="0"/>
                  </a:moveTo>
                  <a:lnTo>
                    <a:pt x="484478" y="0"/>
                  </a:lnTo>
                  <a:lnTo>
                    <a:pt x="482822" y="34048"/>
                  </a:lnTo>
                  <a:cubicBezTo>
                    <a:pt x="482822" y="282058"/>
                    <a:pt x="533277" y="544392"/>
                    <a:pt x="628796" y="792561"/>
                  </a:cubicBezTo>
                  <a:cubicBezTo>
                    <a:pt x="723268" y="1038077"/>
                    <a:pt x="862321" y="1271844"/>
                    <a:pt x="1030826" y="1468513"/>
                  </a:cubicBezTo>
                  <a:cubicBezTo>
                    <a:pt x="1199089" y="1664942"/>
                    <a:pt x="1398173" y="1825561"/>
                    <a:pt x="1606511" y="1933149"/>
                  </a:cubicBezTo>
                  <a:cubicBezTo>
                    <a:pt x="1820482" y="2043635"/>
                    <a:pt x="2042982" y="2099643"/>
                    <a:pt x="2267816" y="2099643"/>
                  </a:cubicBezTo>
                  <a:cubicBezTo>
                    <a:pt x="2482672" y="2099643"/>
                    <a:pt x="2607321" y="2015390"/>
                    <a:pt x="2868689" y="1824756"/>
                  </a:cubicBezTo>
                  <a:cubicBezTo>
                    <a:pt x="2934111" y="1777037"/>
                    <a:pt x="3001787" y="1727709"/>
                    <a:pt x="3076705" y="1676851"/>
                  </a:cubicBezTo>
                  <a:cubicBezTo>
                    <a:pt x="3341774" y="1497000"/>
                    <a:pt x="3530236" y="1312481"/>
                    <a:pt x="3652712" y="1112593"/>
                  </a:cubicBezTo>
                  <a:cubicBezTo>
                    <a:pt x="3782591" y="900714"/>
                    <a:pt x="3845680" y="658016"/>
                    <a:pt x="3845680" y="370736"/>
                  </a:cubicBezTo>
                  <a:cubicBezTo>
                    <a:pt x="3845680" y="248462"/>
                    <a:pt x="3823726" y="132614"/>
                    <a:pt x="3777375" y="13757"/>
                  </a:cubicBezTo>
                  <a:lnTo>
                    <a:pt x="3771130" y="0"/>
                  </a:lnTo>
                  <a:lnTo>
                    <a:pt x="4280386" y="0"/>
                  </a:lnTo>
                  <a:lnTo>
                    <a:pt x="4315979" y="179000"/>
                  </a:lnTo>
                  <a:cubicBezTo>
                    <a:pt x="4324163" y="240678"/>
                    <a:pt x="4328502" y="304478"/>
                    <a:pt x="4328502" y="370736"/>
                  </a:cubicBezTo>
                  <a:cubicBezTo>
                    <a:pt x="4328502" y="1156771"/>
                    <a:pt x="3951016" y="1667114"/>
                    <a:pt x="3347729" y="2076387"/>
                  </a:cubicBezTo>
                  <a:cubicBezTo>
                    <a:pt x="2985773" y="2321982"/>
                    <a:pt x="2737522" y="2582465"/>
                    <a:pt x="2267816" y="2582465"/>
                  </a:cubicBezTo>
                  <a:cubicBezTo>
                    <a:pt x="1015295" y="2582465"/>
                    <a:pt x="0" y="1299204"/>
                    <a:pt x="0" y="3404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p>
          </p:txBody>
        </p:sp>
        <p:sp>
          <p:nvSpPr>
            <p:cNvPr id="30" name="Freeform: Shape 29">
              <a:extLst>
                <a:ext uri="{FF2B5EF4-FFF2-40B4-BE49-F238E27FC236}">
                  <a16:creationId xmlns:a16="http://schemas.microsoft.com/office/drawing/2014/main" id="{7B613766-6995-44A2-A21A-E0D036A1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91623" y="-12150"/>
              <a:ext cx="4328502" cy="2582465"/>
            </a:xfrm>
            <a:custGeom>
              <a:avLst/>
              <a:gdLst>
                <a:gd name="connsiteX0" fmla="*/ 1734 w 4328502"/>
                <a:gd name="connsiteY0" fmla="*/ 0 h 2582465"/>
                <a:gd name="connsiteX1" fmla="*/ 404018 w 4328502"/>
                <a:gd name="connsiteY1" fmla="*/ 0 h 2582465"/>
                <a:gd name="connsiteX2" fmla="*/ 402352 w 4328502"/>
                <a:gd name="connsiteY2" fmla="*/ 34048 h 2582465"/>
                <a:gd name="connsiteX3" fmla="*/ 553717 w 4328502"/>
                <a:gd name="connsiteY3" fmla="*/ 821451 h 2582465"/>
                <a:gd name="connsiteX4" fmla="*/ 969749 w 4328502"/>
                <a:gd name="connsiteY4" fmla="*/ 1520900 h 2582465"/>
                <a:gd name="connsiteX5" fmla="*/ 1569655 w 4328502"/>
                <a:gd name="connsiteY5" fmla="*/ 2004688 h 2582465"/>
                <a:gd name="connsiteX6" fmla="*/ 2267816 w 4328502"/>
                <a:gd name="connsiteY6" fmla="*/ 2180113 h 2582465"/>
                <a:gd name="connsiteX7" fmla="*/ 2916086 w 4328502"/>
                <a:gd name="connsiteY7" fmla="*/ 1889776 h 2582465"/>
                <a:gd name="connsiteX8" fmla="*/ 3121849 w 4328502"/>
                <a:gd name="connsiteY8" fmla="*/ 1743481 h 2582465"/>
                <a:gd name="connsiteX9" fmla="*/ 3926150 w 4328502"/>
                <a:gd name="connsiteY9" fmla="*/ 370736 h 2582465"/>
                <a:gd name="connsiteX10" fmla="*/ 3890864 w 4328502"/>
                <a:gd name="connsiteY10" fmla="*/ 101186 h 2582465"/>
                <a:gd name="connsiteX11" fmla="*/ 3856896 w 4328502"/>
                <a:gd name="connsiteY11" fmla="*/ 0 h 2582465"/>
                <a:gd name="connsiteX12" fmla="*/ 4280386 w 4328502"/>
                <a:gd name="connsiteY12" fmla="*/ 0 h 2582465"/>
                <a:gd name="connsiteX13" fmla="*/ 4315979 w 4328502"/>
                <a:gd name="connsiteY13" fmla="*/ 179000 h 2582465"/>
                <a:gd name="connsiteX14" fmla="*/ 4328502 w 4328502"/>
                <a:gd name="connsiteY14" fmla="*/ 370736 h 2582465"/>
                <a:gd name="connsiteX15" fmla="*/ 3347729 w 4328502"/>
                <a:gd name="connsiteY15" fmla="*/ 2076387 h 2582465"/>
                <a:gd name="connsiteX16" fmla="*/ 2267816 w 4328502"/>
                <a:gd name="connsiteY16" fmla="*/ 2582465 h 2582465"/>
                <a:gd name="connsiteX17" fmla="*/ 0 w 4328502"/>
                <a:gd name="connsiteY17" fmla="*/ 34048 h 258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8502" h="2582465">
                  <a:moveTo>
                    <a:pt x="1734" y="0"/>
                  </a:moveTo>
                  <a:lnTo>
                    <a:pt x="404018" y="0"/>
                  </a:lnTo>
                  <a:lnTo>
                    <a:pt x="402352" y="34048"/>
                  </a:lnTo>
                  <a:cubicBezTo>
                    <a:pt x="402352" y="295496"/>
                    <a:pt x="453209" y="560486"/>
                    <a:pt x="553717" y="821451"/>
                  </a:cubicBezTo>
                  <a:cubicBezTo>
                    <a:pt x="651408" y="1075496"/>
                    <a:pt x="795289" y="1317310"/>
                    <a:pt x="969749" y="1520900"/>
                  </a:cubicBezTo>
                  <a:cubicBezTo>
                    <a:pt x="1147186" y="1728030"/>
                    <a:pt x="1349086" y="1890822"/>
                    <a:pt x="1569655" y="2004688"/>
                  </a:cubicBezTo>
                  <a:cubicBezTo>
                    <a:pt x="1795133" y="2121048"/>
                    <a:pt x="2030026" y="2180113"/>
                    <a:pt x="2267816" y="2180113"/>
                  </a:cubicBezTo>
                  <a:cubicBezTo>
                    <a:pt x="2507377" y="2180113"/>
                    <a:pt x="2647234" y="2085882"/>
                    <a:pt x="2916086" y="1889776"/>
                  </a:cubicBezTo>
                  <a:cubicBezTo>
                    <a:pt x="2980945" y="1842459"/>
                    <a:pt x="3048057" y="1793533"/>
                    <a:pt x="3121849" y="1743481"/>
                  </a:cubicBezTo>
                  <a:cubicBezTo>
                    <a:pt x="3685624" y="1361005"/>
                    <a:pt x="3926150" y="950445"/>
                    <a:pt x="3926150" y="370736"/>
                  </a:cubicBezTo>
                  <a:cubicBezTo>
                    <a:pt x="3926150" y="275620"/>
                    <a:pt x="3913903" y="186836"/>
                    <a:pt x="3890864" y="101186"/>
                  </a:cubicBezTo>
                  <a:lnTo>
                    <a:pt x="3856896" y="0"/>
                  </a:lnTo>
                  <a:lnTo>
                    <a:pt x="4280386" y="0"/>
                  </a:lnTo>
                  <a:lnTo>
                    <a:pt x="4315979" y="179000"/>
                  </a:lnTo>
                  <a:cubicBezTo>
                    <a:pt x="4324163" y="240678"/>
                    <a:pt x="4328502" y="304478"/>
                    <a:pt x="4328502" y="370736"/>
                  </a:cubicBezTo>
                  <a:cubicBezTo>
                    <a:pt x="4328502" y="1156771"/>
                    <a:pt x="3951016" y="1667114"/>
                    <a:pt x="3347729" y="2076387"/>
                  </a:cubicBezTo>
                  <a:cubicBezTo>
                    <a:pt x="2985773" y="2321982"/>
                    <a:pt x="2737522" y="2582465"/>
                    <a:pt x="2267816" y="2582465"/>
                  </a:cubicBezTo>
                  <a:cubicBezTo>
                    <a:pt x="1015295" y="2582465"/>
                    <a:pt x="0" y="1299204"/>
                    <a:pt x="0" y="3404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p>
          </p:txBody>
        </p:sp>
        <p:sp useBgFill="1">
          <p:nvSpPr>
            <p:cNvPr id="31" name="Freeform: Shape 30">
              <a:extLst>
                <a:ext uri="{FF2B5EF4-FFF2-40B4-BE49-F238E27FC236}">
                  <a16:creationId xmlns:a16="http://schemas.microsoft.com/office/drawing/2014/main" id="{FA521023-D344-46F0-A210-55310BCAC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6372" y="-12149"/>
              <a:ext cx="4619000" cy="2609159"/>
            </a:xfrm>
            <a:custGeom>
              <a:avLst/>
              <a:gdLst>
                <a:gd name="connsiteX0" fmla="*/ 22456 w 4619000"/>
                <a:gd name="connsiteY0" fmla="*/ 0 h 2614653"/>
                <a:gd name="connsiteX1" fmla="*/ 147678 w 4619000"/>
                <a:gd name="connsiteY1" fmla="*/ 0 h 2614653"/>
                <a:gd name="connsiteX2" fmla="*/ 145973 w 4619000"/>
                <a:gd name="connsiteY2" fmla="*/ 79675 h 2614653"/>
                <a:gd name="connsiteX3" fmla="*/ 170195 w 4619000"/>
                <a:gd name="connsiteY3" fmla="*/ 405339 h 2614653"/>
                <a:gd name="connsiteX4" fmla="*/ 210108 w 4619000"/>
                <a:gd name="connsiteY4" fmla="*/ 609814 h 2614653"/>
                <a:gd name="connsiteX5" fmla="*/ 267242 w 4619000"/>
                <a:gd name="connsiteY5" fmla="*/ 810587 h 2614653"/>
                <a:gd name="connsiteX6" fmla="*/ 340148 w 4619000"/>
                <a:gd name="connsiteY6" fmla="*/ 1006533 h 2614653"/>
                <a:gd name="connsiteX7" fmla="*/ 428344 w 4619000"/>
                <a:gd name="connsiteY7" fmla="*/ 1196765 h 2614653"/>
                <a:gd name="connsiteX8" fmla="*/ 644970 w 4619000"/>
                <a:gd name="connsiteY8" fmla="*/ 1557594 h 2614653"/>
                <a:gd name="connsiteX9" fmla="*/ 707335 w 4619000"/>
                <a:gd name="connsiteY9" fmla="*/ 1642893 h 2614653"/>
                <a:gd name="connsiteX10" fmla="*/ 707496 w 4619000"/>
                <a:gd name="connsiteY10" fmla="*/ 1643054 h 2614653"/>
                <a:gd name="connsiteX11" fmla="*/ 707657 w 4619000"/>
                <a:gd name="connsiteY11" fmla="*/ 1643214 h 2614653"/>
                <a:gd name="connsiteX12" fmla="*/ 734453 w 4619000"/>
                <a:gd name="connsiteY12" fmla="*/ 1678219 h 2614653"/>
                <a:gd name="connsiteX13" fmla="*/ 740006 w 4619000"/>
                <a:gd name="connsiteY13" fmla="*/ 1685301 h 2614653"/>
                <a:gd name="connsiteX14" fmla="*/ 772757 w 4619000"/>
                <a:gd name="connsiteY14" fmla="*/ 1726340 h 2614653"/>
                <a:gd name="connsiteX15" fmla="*/ 912937 w 4619000"/>
                <a:gd name="connsiteY15" fmla="*/ 1886074 h 2614653"/>
                <a:gd name="connsiteX16" fmla="*/ 1230392 w 4619000"/>
                <a:gd name="connsiteY16" fmla="*/ 2170617 h 2614653"/>
                <a:gd name="connsiteX17" fmla="*/ 1407025 w 4619000"/>
                <a:gd name="connsiteY17" fmla="*/ 2291725 h 2614653"/>
                <a:gd name="connsiteX18" fmla="*/ 1595567 w 4619000"/>
                <a:gd name="connsiteY18" fmla="*/ 2394808 h 2614653"/>
                <a:gd name="connsiteX19" fmla="*/ 1595808 w 4619000"/>
                <a:gd name="connsiteY19" fmla="*/ 2394888 h 2614653"/>
                <a:gd name="connsiteX20" fmla="*/ 1596050 w 4619000"/>
                <a:gd name="connsiteY20" fmla="*/ 2394969 h 2614653"/>
                <a:gd name="connsiteX21" fmla="*/ 1644493 w 4619000"/>
                <a:gd name="connsiteY21" fmla="*/ 2417581 h 2614653"/>
                <a:gd name="connsiteX22" fmla="*/ 1669036 w 4619000"/>
                <a:gd name="connsiteY22" fmla="*/ 2428686 h 2614653"/>
                <a:gd name="connsiteX23" fmla="*/ 1693660 w 4619000"/>
                <a:gd name="connsiteY23" fmla="*/ 2439147 h 2614653"/>
                <a:gd name="connsiteX24" fmla="*/ 1697523 w 4619000"/>
                <a:gd name="connsiteY24" fmla="*/ 2440756 h 2614653"/>
                <a:gd name="connsiteX25" fmla="*/ 1743310 w 4619000"/>
                <a:gd name="connsiteY25" fmla="*/ 2459104 h 2614653"/>
                <a:gd name="connsiteX26" fmla="*/ 1761899 w 4619000"/>
                <a:gd name="connsiteY26" fmla="*/ 2466185 h 2614653"/>
                <a:gd name="connsiteX27" fmla="*/ 1793685 w 4619000"/>
                <a:gd name="connsiteY27" fmla="*/ 2477934 h 2614653"/>
                <a:gd name="connsiteX28" fmla="*/ 1794007 w 4619000"/>
                <a:gd name="connsiteY28" fmla="*/ 2478014 h 2614653"/>
                <a:gd name="connsiteX29" fmla="*/ 1794329 w 4619000"/>
                <a:gd name="connsiteY29" fmla="*/ 2478175 h 2614653"/>
                <a:gd name="connsiteX30" fmla="*/ 2000977 w 4619000"/>
                <a:gd name="connsiteY30" fmla="*/ 2539413 h 2614653"/>
                <a:gd name="connsiteX31" fmla="*/ 2429240 w 4619000"/>
                <a:gd name="connsiteY31" fmla="*/ 2588983 h 2614653"/>
                <a:gd name="connsiteX32" fmla="*/ 2640394 w 4619000"/>
                <a:gd name="connsiteY32" fmla="*/ 2568383 h 2614653"/>
                <a:gd name="connsiteX33" fmla="*/ 2842214 w 4619000"/>
                <a:gd name="connsiteY33" fmla="*/ 2505535 h 2614653"/>
                <a:gd name="connsiteX34" fmla="*/ 2842536 w 4619000"/>
                <a:gd name="connsiteY34" fmla="*/ 2505374 h 2614653"/>
                <a:gd name="connsiteX35" fmla="*/ 2842858 w 4619000"/>
                <a:gd name="connsiteY35" fmla="*/ 2505213 h 2614653"/>
                <a:gd name="connsiteX36" fmla="*/ 2876977 w 4619000"/>
                <a:gd name="connsiteY36" fmla="*/ 2490004 h 2614653"/>
                <a:gd name="connsiteX37" fmla="*/ 2890818 w 4619000"/>
                <a:gd name="connsiteY37" fmla="*/ 2483647 h 2614653"/>
                <a:gd name="connsiteX38" fmla="*/ 2902486 w 4619000"/>
                <a:gd name="connsiteY38" fmla="*/ 2477853 h 2614653"/>
                <a:gd name="connsiteX39" fmla="*/ 2937732 w 4619000"/>
                <a:gd name="connsiteY39" fmla="*/ 2459667 h 2614653"/>
                <a:gd name="connsiteX40" fmla="*/ 2938054 w 4619000"/>
                <a:gd name="connsiteY40" fmla="*/ 2459506 h 2614653"/>
                <a:gd name="connsiteX41" fmla="*/ 2938376 w 4619000"/>
                <a:gd name="connsiteY41" fmla="*/ 2459345 h 2614653"/>
                <a:gd name="connsiteX42" fmla="*/ 3030515 w 4619000"/>
                <a:gd name="connsiteY42" fmla="*/ 2405430 h 2614653"/>
                <a:gd name="connsiteX43" fmla="*/ 3119917 w 4619000"/>
                <a:gd name="connsiteY43" fmla="*/ 2345640 h 2614653"/>
                <a:gd name="connsiteX44" fmla="*/ 3207630 w 4619000"/>
                <a:gd name="connsiteY44" fmla="*/ 2281023 h 2614653"/>
                <a:gd name="connsiteX45" fmla="*/ 3313046 w 4619000"/>
                <a:gd name="connsiteY45" fmla="*/ 2199506 h 2614653"/>
                <a:gd name="connsiteX46" fmla="*/ 3382170 w 4619000"/>
                <a:gd name="connsiteY46" fmla="*/ 2145591 h 2614653"/>
                <a:gd name="connsiteX47" fmla="*/ 3471251 w 4619000"/>
                <a:gd name="connsiteY47" fmla="*/ 2077433 h 2614653"/>
                <a:gd name="connsiteX48" fmla="*/ 3518568 w 4619000"/>
                <a:gd name="connsiteY48" fmla="*/ 2042589 h 2614653"/>
                <a:gd name="connsiteX49" fmla="*/ 3561056 w 4619000"/>
                <a:gd name="connsiteY49" fmla="*/ 2011366 h 2614653"/>
                <a:gd name="connsiteX50" fmla="*/ 3561217 w 4619000"/>
                <a:gd name="connsiteY50" fmla="*/ 2011206 h 2614653"/>
                <a:gd name="connsiteX51" fmla="*/ 3561378 w 4619000"/>
                <a:gd name="connsiteY51" fmla="*/ 2011045 h 2614653"/>
                <a:gd name="connsiteX52" fmla="*/ 3633399 w 4619000"/>
                <a:gd name="connsiteY52" fmla="*/ 1956405 h 2614653"/>
                <a:gd name="connsiteX53" fmla="*/ 3646998 w 4619000"/>
                <a:gd name="connsiteY53" fmla="*/ 1945864 h 2614653"/>
                <a:gd name="connsiteX54" fmla="*/ 3653597 w 4619000"/>
                <a:gd name="connsiteY54" fmla="*/ 1940553 h 2614653"/>
                <a:gd name="connsiteX55" fmla="*/ 3729883 w 4619000"/>
                <a:gd name="connsiteY55" fmla="*/ 1877625 h 2614653"/>
                <a:gd name="connsiteX56" fmla="*/ 3885835 w 4619000"/>
                <a:gd name="connsiteY56" fmla="*/ 1733261 h 2614653"/>
                <a:gd name="connsiteX57" fmla="*/ 4145190 w 4619000"/>
                <a:gd name="connsiteY57" fmla="*/ 1410333 h 2614653"/>
                <a:gd name="connsiteX58" fmla="*/ 4242318 w 4619000"/>
                <a:gd name="connsiteY58" fmla="*/ 1232494 h 2614653"/>
                <a:gd name="connsiteX59" fmla="*/ 4242399 w 4619000"/>
                <a:gd name="connsiteY59" fmla="*/ 1232333 h 2614653"/>
                <a:gd name="connsiteX60" fmla="*/ 4242480 w 4619000"/>
                <a:gd name="connsiteY60" fmla="*/ 1232172 h 2614653"/>
                <a:gd name="connsiteX61" fmla="*/ 4315868 w 4619000"/>
                <a:gd name="connsiteY61" fmla="*/ 1044434 h 2614653"/>
                <a:gd name="connsiteX62" fmla="*/ 4366645 w 4619000"/>
                <a:gd name="connsiteY62" fmla="*/ 848408 h 2614653"/>
                <a:gd name="connsiteX63" fmla="*/ 4383383 w 4619000"/>
                <a:gd name="connsiteY63" fmla="*/ 748947 h 2614653"/>
                <a:gd name="connsiteX64" fmla="*/ 4394729 w 4619000"/>
                <a:gd name="connsiteY64" fmla="*/ 649083 h 2614653"/>
                <a:gd name="connsiteX65" fmla="*/ 4403742 w 4619000"/>
                <a:gd name="connsiteY65" fmla="*/ 442355 h 2614653"/>
                <a:gd name="connsiteX66" fmla="*/ 4403742 w 4619000"/>
                <a:gd name="connsiteY66" fmla="*/ 431974 h 2614653"/>
                <a:gd name="connsiteX67" fmla="*/ 4403823 w 4619000"/>
                <a:gd name="connsiteY67" fmla="*/ 418294 h 2614653"/>
                <a:gd name="connsiteX68" fmla="*/ 4403420 w 4619000"/>
                <a:gd name="connsiteY68" fmla="*/ 391659 h 2614653"/>
                <a:gd name="connsiteX69" fmla="*/ 4403420 w 4619000"/>
                <a:gd name="connsiteY69" fmla="*/ 391417 h 2614653"/>
                <a:gd name="connsiteX70" fmla="*/ 4403420 w 4619000"/>
                <a:gd name="connsiteY70" fmla="*/ 391176 h 2614653"/>
                <a:gd name="connsiteX71" fmla="*/ 4402776 w 4619000"/>
                <a:gd name="connsiteY71" fmla="*/ 366149 h 2614653"/>
                <a:gd name="connsiteX72" fmla="*/ 4401489 w 4619000"/>
                <a:gd name="connsiteY72" fmla="*/ 340962 h 2614653"/>
                <a:gd name="connsiteX73" fmla="*/ 4392879 w 4619000"/>
                <a:gd name="connsiteY73" fmla="*/ 242306 h 2614653"/>
                <a:gd name="connsiteX74" fmla="*/ 4355219 w 4619000"/>
                <a:gd name="connsiteY74" fmla="*/ 50233 h 2614653"/>
                <a:gd name="connsiteX75" fmla="*/ 4337863 w 4619000"/>
                <a:gd name="connsiteY75" fmla="*/ 0 h 2614653"/>
                <a:gd name="connsiteX76" fmla="*/ 4596545 w 4619000"/>
                <a:gd name="connsiteY76" fmla="*/ 0 h 2614653"/>
                <a:gd name="connsiteX77" fmla="*/ 4607077 w 4619000"/>
                <a:gd name="connsiteY77" fmla="*/ 69014 h 2614653"/>
                <a:gd name="connsiteX78" fmla="*/ 4619000 w 4619000"/>
                <a:gd name="connsiteY78" fmla="*/ 305153 h 2614653"/>
                <a:gd name="connsiteX79" fmla="*/ 2309500 w 4619000"/>
                <a:gd name="connsiteY79" fmla="*/ 2614653 h 2614653"/>
                <a:gd name="connsiteX80" fmla="*/ 0 w 4619000"/>
                <a:gd name="connsiteY80" fmla="*/ 305153 h 2614653"/>
                <a:gd name="connsiteX81" fmla="*/ 11923 w 4619000"/>
                <a:gd name="connsiteY81" fmla="*/ 69014 h 261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619000" h="2614653">
                  <a:moveTo>
                    <a:pt x="22456" y="0"/>
                  </a:moveTo>
                  <a:lnTo>
                    <a:pt x="147678" y="0"/>
                  </a:lnTo>
                  <a:lnTo>
                    <a:pt x="145973" y="79675"/>
                  </a:lnTo>
                  <a:cubicBezTo>
                    <a:pt x="145973" y="186942"/>
                    <a:pt x="154101" y="296623"/>
                    <a:pt x="170195" y="405339"/>
                  </a:cubicBezTo>
                  <a:cubicBezTo>
                    <a:pt x="181058" y="476072"/>
                    <a:pt x="194497" y="544874"/>
                    <a:pt x="210108" y="609814"/>
                  </a:cubicBezTo>
                  <a:cubicBezTo>
                    <a:pt x="227168" y="679662"/>
                    <a:pt x="246400" y="747257"/>
                    <a:pt x="267242" y="810587"/>
                  </a:cubicBezTo>
                  <a:cubicBezTo>
                    <a:pt x="288969" y="876814"/>
                    <a:pt x="313513" y="942720"/>
                    <a:pt x="340148" y="1006533"/>
                  </a:cubicBezTo>
                  <a:cubicBezTo>
                    <a:pt x="367025" y="1070587"/>
                    <a:pt x="396719" y="1134561"/>
                    <a:pt x="428344" y="1196765"/>
                  </a:cubicBezTo>
                  <a:cubicBezTo>
                    <a:pt x="491996" y="1321816"/>
                    <a:pt x="564822" y="1443246"/>
                    <a:pt x="644970" y="1557594"/>
                  </a:cubicBezTo>
                  <a:cubicBezTo>
                    <a:pt x="661628" y="1581172"/>
                    <a:pt x="683757" y="1612153"/>
                    <a:pt x="707335" y="1642893"/>
                  </a:cubicBezTo>
                  <a:lnTo>
                    <a:pt x="707496" y="1643054"/>
                  </a:lnTo>
                  <a:lnTo>
                    <a:pt x="707657" y="1643214"/>
                  </a:lnTo>
                  <a:cubicBezTo>
                    <a:pt x="716347" y="1654963"/>
                    <a:pt x="725521" y="1666792"/>
                    <a:pt x="734453" y="1678219"/>
                  </a:cubicBezTo>
                  <a:lnTo>
                    <a:pt x="740006" y="1685301"/>
                  </a:lnTo>
                  <a:cubicBezTo>
                    <a:pt x="751352" y="1700188"/>
                    <a:pt x="762940" y="1714350"/>
                    <a:pt x="772757" y="1726340"/>
                  </a:cubicBezTo>
                  <a:cubicBezTo>
                    <a:pt x="821522" y="1785889"/>
                    <a:pt x="867390" y="1838114"/>
                    <a:pt x="912937" y="1886074"/>
                  </a:cubicBezTo>
                  <a:cubicBezTo>
                    <a:pt x="1011432" y="1990525"/>
                    <a:pt x="1118217" y="2086204"/>
                    <a:pt x="1230392" y="2170617"/>
                  </a:cubicBezTo>
                  <a:cubicBezTo>
                    <a:pt x="1288492" y="2214313"/>
                    <a:pt x="1347959" y="2255111"/>
                    <a:pt x="1407025" y="2291725"/>
                  </a:cubicBezTo>
                  <a:cubicBezTo>
                    <a:pt x="1474700" y="2332765"/>
                    <a:pt x="1536341" y="2366482"/>
                    <a:pt x="1595567" y="2394808"/>
                  </a:cubicBezTo>
                  <a:lnTo>
                    <a:pt x="1595808" y="2394888"/>
                  </a:lnTo>
                  <a:lnTo>
                    <a:pt x="1596050" y="2394969"/>
                  </a:lnTo>
                  <a:cubicBezTo>
                    <a:pt x="1612868" y="2403338"/>
                    <a:pt x="1629928" y="2411063"/>
                    <a:pt x="1644493" y="2417581"/>
                  </a:cubicBezTo>
                  <a:lnTo>
                    <a:pt x="1669036" y="2428686"/>
                  </a:lnTo>
                  <a:lnTo>
                    <a:pt x="1693660" y="2439147"/>
                  </a:lnTo>
                  <a:lnTo>
                    <a:pt x="1697523" y="2440756"/>
                  </a:lnTo>
                  <a:cubicBezTo>
                    <a:pt x="1713214" y="2447275"/>
                    <a:pt x="1728102" y="2453471"/>
                    <a:pt x="1743310" y="2459104"/>
                  </a:cubicBezTo>
                  <a:cubicBezTo>
                    <a:pt x="1749507" y="2461437"/>
                    <a:pt x="1755703" y="2463771"/>
                    <a:pt x="1761899" y="2466185"/>
                  </a:cubicBezTo>
                  <a:cubicBezTo>
                    <a:pt x="1772843" y="2470450"/>
                    <a:pt x="1783224" y="2474393"/>
                    <a:pt x="1793685" y="2477934"/>
                  </a:cubicBezTo>
                  <a:lnTo>
                    <a:pt x="1794007" y="2478014"/>
                  </a:lnTo>
                  <a:lnTo>
                    <a:pt x="1794329" y="2478175"/>
                  </a:lnTo>
                  <a:cubicBezTo>
                    <a:pt x="1863131" y="2503041"/>
                    <a:pt x="1932657" y="2523641"/>
                    <a:pt x="2000977" y="2539413"/>
                  </a:cubicBezTo>
                  <a:cubicBezTo>
                    <a:pt x="2141639" y="2572326"/>
                    <a:pt x="2285761" y="2589063"/>
                    <a:pt x="2429240" y="2588983"/>
                  </a:cubicBezTo>
                  <a:cubicBezTo>
                    <a:pt x="2501824" y="2588500"/>
                    <a:pt x="2573041" y="2581580"/>
                    <a:pt x="2640394" y="2568383"/>
                  </a:cubicBezTo>
                  <a:cubicBezTo>
                    <a:pt x="2711691" y="2553656"/>
                    <a:pt x="2779608" y="2532573"/>
                    <a:pt x="2842214" y="2505535"/>
                  </a:cubicBezTo>
                  <a:lnTo>
                    <a:pt x="2842536" y="2505374"/>
                  </a:lnTo>
                  <a:lnTo>
                    <a:pt x="2842858" y="2505213"/>
                  </a:lnTo>
                  <a:cubicBezTo>
                    <a:pt x="2854124" y="2500626"/>
                    <a:pt x="2865229" y="2495476"/>
                    <a:pt x="2876977" y="2490004"/>
                  </a:cubicBezTo>
                  <a:cubicBezTo>
                    <a:pt x="2881564" y="2487912"/>
                    <a:pt x="2886151" y="2485739"/>
                    <a:pt x="2890818" y="2483647"/>
                  </a:cubicBezTo>
                  <a:cubicBezTo>
                    <a:pt x="2894761" y="2481716"/>
                    <a:pt x="2898624" y="2479785"/>
                    <a:pt x="2902486" y="2477853"/>
                  </a:cubicBezTo>
                  <a:cubicBezTo>
                    <a:pt x="2914718" y="2471738"/>
                    <a:pt x="2926306" y="2465944"/>
                    <a:pt x="2937732" y="2459667"/>
                  </a:cubicBezTo>
                  <a:lnTo>
                    <a:pt x="2938054" y="2459506"/>
                  </a:lnTo>
                  <a:lnTo>
                    <a:pt x="2938376" y="2459345"/>
                  </a:lnTo>
                  <a:cubicBezTo>
                    <a:pt x="2965817" y="2444941"/>
                    <a:pt x="2994223" y="2428364"/>
                    <a:pt x="3030515" y="2405430"/>
                  </a:cubicBezTo>
                  <a:cubicBezTo>
                    <a:pt x="3059082" y="2387566"/>
                    <a:pt x="3087005" y="2368494"/>
                    <a:pt x="3119917" y="2345640"/>
                  </a:cubicBezTo>
                  <a:cubicBezTo>
                    <a:pt x="3150174" y="2324155"/>
                    <a:pt x="3179787" y="2301945"/>
                    <a:pt x="3207630" y="2281023"/>
                  </a:cubicBezTo>
                  <a:cubicBezTo>
                    <a:pt x="3242957" y="2254387"/>
                    <a:pt x="3278605" y="2226464"/>
                    <a:pt x="3313046" y="2199506"/>
                  </a:cubicBezTo>
                  <a:cubicBezTo>
                    <a:pt x="3335658" y="2181803"/>
                    <a:pt x="3358995" y="2163456"/>
                    <a:pt x="3382170" y="2145591"/>
                  </a:cubicBezTo>
                  <a:cubicBezTo>
                    <a:pt x="3406392" y="2126842"/>
                    <a:pt x="3438339" y="2102137"/>
                    <a:pt x="3471251" y="2077433"/>
                  </a:cubicBezTo>
                  <a:cubicBezTo>
                    <a:pt x="3486782" y="2065684"/>
                    <a:pt x="3502956" y="2053935"/>
                    <a:pt x="3518568" y="2042589"/>
                  </a:cubicBezTo>
                  <a:cubicBezTo>
                    <a:pt x="3533374" y="2031806"/>
                    <a:pt x="3547456" y="2021586"/>
                    <a:pt x="3561056" y="2011366"/>
                  </a:cubicBezTo>
                  <a:lnTo>
                    <a:pt x="3561217" y="2011206"/>
                  </a:lnTo>
                  <a:lnTo>
                    <a:pt x="3561378" y="2011045"/>
                  </a:lnTo>
                  <a:cubicBezTo>
                    <a:pt x="3585599" y="1993422"/>
                    <a:pt x="3609902" y="1974592"/>
                    <a:pt x="3633399" y="1956405"/>
                  </a:cubicBezTo>
                  <a:lnTo>
                    <a:pt x="3646998" y="1945864"/>
                  </a:lnTo>
                  <a:lnTo>
                    <a:pt x="3653597" y="1940553"/>
                  </a:lnTo>
                  <a:cubicBezTo>
                    <a:pt x="3678865" y="1920113"/>
                    <a:pt x="3705018" y="1899110"/>
                    <a:pt x="3729883" y="1877625"/>
                  </a:cubicBezTo>
                  <a:cubicBezTo>
                    <a:pt x="3785247" y="1830389"/>
                    <a:pt x="3837713" y="1781785"/>
                    <a:pt x="3885835" y="1733261"/>
                  </a:cubicBezTo>
                  <a:cubicBezTo>
                    <a:pt x="3987790" y="1629937"/>
                    <a:pt x="4075101" y="1521221"/>
                    <a:pt x="4145190" y="1410333"/>
                  </a:cubicBezTo>
                  <a:cubicBezTo>
                    <a:pt x="4184541" y="1347566"/>
                    <a:pt x="4216327" y="1289467"/>
                    <a:pt x="4242318" y="1232494"/>
                  </a:cubicBezTo>
                  <a:lnTo>
                    <a:pt x="4242399" y="1232333"/>
                  </a:lnTo>
                  <a:lnTo>
                    <a:pt x="4242480" y="1232172"/>
                  </a:lnTo>
                  <a:cubicBezTo>
                    <a:pt x="4269759" y="1174233"/>
                    <a:pt x="4294463" y="1111064"/>
                    <a:pt x="4315868" y="1044434"/>
                  </a:cubicBezTo>
                  <a:cubicBezTo>
                    <a:pt x="4335584" y="983116"/>
                    <a:pt x="4352724" y="917130"/>
                    <a:pt x="4366645" y="848408"/>
                  </a:cubicBezTo>
                  <a:cubicBezTo>
                    <a:pt x="4372922" y="816784"/>
                    <a:pt x="4378555" y="783228"/>
                    <a:pt x="4383383" y="748947"/>
                  </a:cubicBezTo>
                  <a:cubicBezTo>
                    <a:pt x="4387890" y="716759"/>
                    <a:pt x="4391671" y="683122"/>
                    <a:pt x="4394729" y="649083"/>
                  </a:cubicBezTo>
                  <a:cubicBezTo>
                    <a:pt x="4400684" y="583983"/>
                    <a:pt x="4403581" y="516388"/>
                    <a:pt x="4403742" y="442355"/>
                  </a:cubicBezTo>
                  <a:lnTo>
                    <a:pt x="4403742" y="431974"/>
                  </a:lnTo>
                  <a:cubicBezTo>
                    <a:pt x="4403823" y="427387"/>
                    <a:pt x="4403823" y="422881"/>
                    <a:pt x="4403823" y="418294"/>
                  </a:cubicBezTo>
                  <a:cubicBezTo>
                    <a:pt x="4403823" y="407270"/>
                    <a:pt x="4403742" y="399062"/>
                    <a:pt x="4403420" y="391659"/>
                  </a:cubicBezTo>
                  <a:lnTo>
                    <a:pt x="4403420" y="391417"/>
                  </a:lnTo>
                  <a:lnTo>
                    <a:pt x="4403420" y="391176"/>
                  </a:lnTo>
                  <a:lnTo>
                    <a:pt x="4402776" y="366149"/>
                  </a:lnTo>
                  <a:lnTo>
                    <a:pt x="4401489" y="340962"/>
                  </a:lnTo>
                  <a:cubicBezTo>
                    <a:pt x="4400201" y="312315"/>
                    <a:pt x="4397546" y="281817"/>
                    <a:pt x="4392879" y="242306"/>
                  </a:cubicBezTo>
                  <a:cubicBezTo>
                    <a:pt x="4385033" y="178131"/>
                    <a:pt x="4372439" y="113955"/>
                    <a:pt x="4355219" y="50233"/>
                  </a:cubicBezTo>
                  <a:lnTo>
                    <a:pt x="4337863" y="0"/>
                  </a:lnTo>
                  <a:lnTo>
                    <a:pt x="4596545" y="0"/>
                  </a:lnTo>
                  <a:lnTo>
                    <a:pt x="4607077" y="69014"/>
                  </a:lnTo>
                  <a:cubicBezTo>
                    <a:pt x="4614961" y="146655"/>
                    <a:pt x="4619000" y="225432"/>
                    <a:pt x="4619000" y="305153"/>
                  </a:cubicBezTo>
                  <a:cubicBezTo>
                    <a:pt x="4619000" y="1580689"/>
                    <a:pt x="3585036" y="2614653"/>
                    <a:pt x="2309500" y="2614653"/>
                  </a:cubicBezTo>
                  <a:cubicBezTo>
                    <a:pt x="1033964" y="2614653"/>
                    <a:pt x="0" y="1580689"/>
                    <a:pt x="0" y="305153"/>
                  </a:cubicBezTo>
                  <a:cubicBezTo>
                    <a:pt x="0" y="225432"/>
                    <a:pt x="4039" y="146655"/>
                    <a:pt x="11923" y="6901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grpSp>
      <p:grpSp>
        <p:nvGrpSpPr>
          <p:cNvPr id="33" name="Group 32">
            <a:extLst>
              <a:ext uri="{FF2B5EF4-FFF2-40B4-BE49-F238E27FC236}">
                <a16:creationId xmlns:a16="http://schemas.microsoft.com/office/drawing/2014/main" id="{36352218-10DD-425E-846C-2766AF166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257008"/>
            <a:ext cx="5409237" cy="4597224"/>
            <a:chOff x="0" y="2317967"/>
            <a:chExt cx="5635126" cy="4536263"/>
          </a:xfrm>
        </p:grpSpPr>
        <p:sp>
          <p:nvSpPr>
            <p:cNvPr id="34" name="Freeform: Shape 33">
              <a:extLst>
                <a:ext uri="{FF2B5EF4-FFF2-40B4-BE49-F238E27FC236}">
                  <a16:creationId xmlns:a16="http://schemas.microsoft.com/office/drawing/2014/main" id="{33A2ABA4-7C75-400B-B004-AE4520FF01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36191"/>
              <a:ext cx="5485018" cy="4518038"/>
            </a:xfrm>
            <a:custGeom>
              <a:avLst/>
              <a:gdLst>
                <a:gd name="connsiteX0" fmla="*/ 1989265 w 5485018"/>
                <a:gd name="connsiteY0" fmla="*/ 0 h 4518038"/>
                <a:gd name="connsiteX1" fmla="*/ 2112245 w 5485018"/>
                <a:gd name="connsiteY1" fmla="*/ 1937 h 4518038"/>
                <a:gd name="connsiteX2" fmla="*/ 2119933 w 5485018"/>
                <a:gd name="connsiteY2" fmla="*/ 1937 h 4518038"/>
                <a:gd name="connsiteX3" fmla="*/ 5333582 w 5485018"/>
                <a:gd name="connsiteY3" fmla="*/ 4434610 h 4518038"/>
                <a:gd name="connsiteX4" fmla="*/ 5305435 w 5485018"/>
                <a:gd name="connsiteY4" fmla="*/ 4518038 h 4518038"/>
                <a:gd name="connsiteX5" fmla="*/ 4512666 w 5485018"/>
                <a:gd name="connsiteY5" fmla="*/ 4518038 h 4518038"/>
                <a:gd name="connsiteX6" fmla="*/ 4574099 w 5485018"/>
                <a:gd name="connsiteY6" fmla="*/ 4368919 h 4518038"/>
                <a:gd name="connsiteX7" fmla="*/ 4741091 w 5485018"/>
                <a:gd name="connsiteY7" fmla="*/ 3389833 h 4518038"/>
                <a:gd name="connsiteX8" fmla="*/ 4569388 w 5485018"/>
                <a:gd name="connsiteY8" fmla="*/ 2387755 h 4518038"/>
                <a:gd name="connsiteX9" fmla="*/ 4073248 w 5485018"/>
                <a:gd name="connsiteY9" fmla="*/ 1537907 h 4518038"/>
                <a:gd name="connsiteX10" fmla="*/ 3276102 w 5485018"/>
                <a:gd name="connsiteY10" fmla="*/ 955249 h 4518038"/>
                <a:gd name="connsiteX11" fmla="*/ 2119808 w 5485018"/>
                <a:gd name="connsiteY11" fmla="*/ 727992 h 4518038"/>
                <a:gd name="connsiteX12" fmla="*/ 2112990 w 5485018"/>
                <a:gd name="connsiteY12" fmla="*/ 727992 h 4518038"/>
                <a:gd name="connsiteX13" fmla="*/ 2100468 w 5485018"/>
                <a:gd name="connsiteY13" fmla="*/ 727992 h 4518038"/>
                <a:gd name="connsiteX14" fmla="*/ 2087947 w 5485018"/>
                <a:gd name="connsiteY14" fmla="*/ 727629 h 4518038"/>
                <a:gd name="connsiteX15" fmla="*/ 1989265 w 5485018"/>
                <a:gd name="connsiteY15" fmla="*/ 726055 h 4518038"/>
                <a:gd name="connsiteX16" fmla="*/ 946901 w 5485018"/>
                <a:gd name="connsiteY16" fmla="*/ 945810 h 4518038"/>
                <a:gd name="connsiteX17" fmla="*/ 218808 w 5485018"/>
                <a:gd name="connsiteY17" fmla="*/ 1519271 h 4518038"/>
                <a:gd name="connsiteX18" fmla="*/ 77177 w 5485018"/>
                <a:gd name="connsiteY18" fmla="*/ 1709761 h 4518038"/>
                <a:gd name="connsiteX19" fmla="*/ 0 w 5485018"/>
                <a:gd name="connsiteY19" fmla="*/ 1837634 h 4518038"/>
                <a:gd name="connsiteX20" fmla="*/ 0 w 5485018"/>
                <a:gd name="connsiteY20" fmla="*/ 701173 h 4518038"/>
                <a:gd name="connsiteX21" fmla="*/ 94238 w 5485018"/>
                <a:gd name="connsiteY21" fmla="*/ 618817 h 4518038"/>
                <a:gd name="connsiteX22" fmla="*/ 1989265 w 5485018"/>
                <a:gd name="connsiteY22" fmla="*/ 0 h 451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5018" h="4518038">
                  <a:moveTo>
                    <a:pt x="1989265" y="0"/>
                  </a:moveTo>
                  <a:cubicBezTo>
                    <a:pt x="2030052" y="0"/>
                    <a:pt x="2070466" y="606"/>
                    <a:pt x="2112245" y="1937"/>
                  </a:cubicBezTo>
                  <a:cubicBezTo>
                    <a:pt x="2114725" y="1937"/>
                    <a:pt x="2117453" y="1937"/>
                    <a:pt x="2119933" y="1937"/>
                  </a:cubicBezTo>
                  <a:cubicBezTo>
                    <a:pt x="4808915" y="1937"/>
                    <a:pt x="5916843" y="2490455"/>
                    <a:pt x="5333582" y="4434610"/>
                  </a:cubicBezTo>
                  <a:lnTo>
                    <a:pt x="5305435" y="4518038"/>
                  </a:lnTo>
                  <a:lnTo>
                    <a:pt x="4512666" y="4518038"/>
                  </a:lnTo>
                  <a:lnTo>
                    <a:pt x="4574099" y="4368919"/>
                  </a:lnTo>
                  <a:cubicBezTo>
                    <a:pt x="4684932" y="4060345"/>
                    <a:pt x="4741091" y="3730957"/>
                    <a:pt x="4741091" y="3389833"/>
                  </a:cubicBezTo>
                  <a:cubicBezTo>
                    <a:pt x="4741091" y="3043625"/>
                    <a:pt x="4683319" y="2706493"/>
                    <a:pt x="4569388" y="2387755"/>
                  </a:cubicBezTo>
                  <a:cubicBezTo>
                    <a:pt x="4454218" y="2065386"/>
                    <a:pt x="4287225" y="1779441"/>
                    <a:pt x="4073248" y="1537907"/>
                  </a:cubicBezTo>
                  <a:cubicBezTo>
                    <a:pt x="3850965" y="1287054"/>
                    <a:pt x="3582688" y="1091019"/>
                    <a:pt x="3276102" y="955249"/>
                  </a:cubicBezTo>
                  <a:cubicBezTo>
                    <a:pt x="2935427" y="804470"/>
                    <a:pt x="2546399" y="727992"/>
                    <a:pt x="2119808" y="727992"/>
                  </a:cubicBezTo>
                  <a:lnTo>
                    <a:pt x="2112990" y="727992"/>
                  </a:lnTo>
                  <a:lnTo>
                    <a:pt x="2100468" y="727992"/>
                  </a:lnTo>
                  <a:lnTo>
                    <a:pt x="2087947" y="727629"/>
                  </a:lnTo>
                  <a:cubicBezTo>
                    <a:pt x="2054599" y="726541"/>
                    <a:pt x="2022241" y="726055"/>
                    <a:pt x="1989265" y="726055"/>
                  </a:cubicBezTo>
                  <a:cubicBezTo>
                    <a:pt x="1603957" y="726055"/>
                    <a:pt x="1253114" y="799872"/>
                    <a:pt x="946901" y="945810"/>
                  </a:cubicBezTo>
                  <a:cubicBezTo>
                    <a:pt x="667837" y="1078435"/>
                    <a:pt x="422869" y="1271444"/>
                    <a:pt x="218808" y="1519271"/>
                  </a:cubicBezTo>
                  <a:cubicBezTo>
                    <a:pt x="168847" y="1579957"/>
                    <a:pt x="121614" y="1643495"/>
                    <a:pt x="77177" y="1709761"/>
                  </a:cubicBezTo>
                  <a:lnTo>
                    <a:pt x="0" y="1837634"/>
                  </a:lnTo>
                  <a:lnTo>
                    <a:pt x="0" y="701173"/>
                  </a:lnTo>
                  <a:lnTo>
                    <a:pt x="94238" y="618817"/>
                  </a:lnTo>
                  <a:cubicBezTo>
                    <a:pt x="583605" y="235740"/>
                    <a:pt x="1215977" y="0"/>
                    <a:pt x="19892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5" name="Freeform: Shape 34">
              <a:extLst>
                <a:ext uri="{FF2B5EF4-FFF2-40B4-BE49-F238E27FC236}">
                  <a16:creationId xmlns:a16="http://schemas.microsoft.com/office/drawing/2014/main" id="{3ADE4509-9115-467E-836A-106D01A0E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36191"/>
              <a:ext cx="5485018" cy="4518038"/>
            </a:xfrm>
            <a:custGeom>
              <a:avLst/>
              <a:gdLst>
                <a:gd name="connsiteX0" fmla="*/ 1989265 w 5485018"/>
                <a:gd name="connsiteY0" fmla="*/ 0 h 4518038"/>
                <a:gd name="connsiteX1" fmla="*/ 2112245 w 5485018"/>
                <a:gd name="connsiteY1" fmla="*/ 1937 h 4518038"/>
                <a:gd name="connsiteX2" fmla="*/ 2119933 w 5485018"/>
                <a:gd name="connsiteY2" fmla="*/ 1937 h 4518038"/>
                <a:gd name="connsiteX3" fmla="*/ 5333582 w 5485018"/>
                <a:gd name="connsiteY3" fmla="*/ 4434610 h 4518038"/>
                <a:gd name="connsiteX4" fmla="*/ 5305435 w 5485018"/>
                <a:gd name="connsiteY4" fmla="*/ 4518038 h 4518038"/>
                <a:gd name="connsiteX5" fmla="*/ 4646095 w 5485018"/>
                <a:gd name="connsiteY5" fmla="*/ 4518038 h 4518038"/>
                <a:gd name="connsiteX6" fmla="*/ 4691006 w 5485018"/>
                <a:gd name="connsiteY6" fmla="*/ 4409093 h 4518038"/>
                <a:gd name="connsiteX7" fmla="*/ 4864938 w 5485018"/>
                <a:gd name="connsiteY7" fmla="*/ 3389953 h 4518038"/>
                <a:gd name="connsiteX8" fmla="*/ 4686293 w 5485018"/>
                <a:gd name="connsiteY8" fmla="*/ 2347943 h 4518038"/>
                <a:gd name="connsiteX9" fmla="*/ 4166848 w 5485018"/>
                <a:gd name="connsiteY9" fmla="*/ 1458888 h 4518038"/>
                <a:gd name="connsiteX10" fmla="*/ 3327179 w 5485018"/>
                <a:gd name="connsiteY10" fmla="*/ 845129 h 4518038"/>
                <a:gd name="connsiteX11" fmla="*/ 2119684 w 5485018"/>
                <a:gd name="connsiteY11" fmla="*/ 607104 h 4518038"/>
                <a:gd name="connsiteX12" fmla="*/ 2113362 w 5485018"/>
                <a:gd name="connsiteY12" fmla="*/ 607104 h 4518038"/>
                <a:gd name="connsiteX13" fmla="*/ 2102700 w 5485018"/>
                <a:gd name="connsiteY13" fmla="*/ 607104 h 4518038"/>
                <a:gd name="connsiteX14" fmla="*/ 2092038 w 5485018"/>
                <a:gd name="connsiteY14" fmla="*/ 606740 h 4518038"/>
                <a:gd name="connsiteX15" fmla="*/ 1989265 w 5485018"/>
                <a:gd name="connsiteY15" fmla="*/ 605046 h 4518038"/>
                <a:gd name="connsiteX16" fmla="*/ 892105 w 5485018"/>
                <a:gd name="connsiteY16" fmla="*/ 837143 h 4518038"/>
                <a:gd name="connsiteX17" fmla="*/ 121738 w 5485018"/>
                <a:gd name="connsiteY17" fmla="*/ 1443641 h 4518038"/>
                <a:gd name="connsiteX18" fmla="*/ 0 w 5485018"/>
                <a:gd name="connsiteY18" fmla="*/ 1607393 h 4518038"/>
                <a:gd name="connsiteX19" fmla="*/ 0 w 5485018"/>
                <a:gd name="connsiteY19" fmla="*/ 701173 h 4518038"/>
                <a:gd name="connsiteX20" fmla="*/ 94238 w 5485018"/>
                <a:gd name="connsiteY20" fmla="*/ 618817 h 4518038"/>
                <a:gd name="connsiteX21" fmla="*/ 1989265 w 5485018"/>
                <a:gd name="connsiteY21" fmla="*/ 0 h 451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85018" h="4518038">
                  <a:moveTo>
                    <a:pt x="1989265" y="0"/>
                  </a:moveTo>
                  <a:cubicBezTo>
                    <a:pt x="2030052" y="0"/>
                    <a:pt x="2070466" y="606"/>
                    <a:pt x="2112245" y="1937"/>
                  </a:cubicBezTo>
                  <a:cubicBezTo>
                    <a:pt x="2114725" y="1937"/>
                    <a:pt x="2117453" y="1937"/>
                    <a:pt x="2119933" y="1937"/>
                  </a:cubicBezTo>
                  <a:cubicBezTo>
                    <a:pt x="4808915" y="1937"/>
                    <a:pt x="5916843" y="2490455"/>
                    <a:pt x="5333582" y="4434610"/>
                  </a:cubicBezTo>
                  <a:lnTo>
                    <a:pt x="5305435" y="4518038"/>
                  </a:lnTo>
                  <a:lnTo>
                    <a:pt x="4646095" y="4518038"/>
                  </a:lnTo>
                  <a:lnTo>
                    <a:pt x="4691006" y="4409093"/>
                  </a:lnTo>
                  <a:cubicBezTo>
                    <a:pt x="4806425" y="4087572"/>
                    <a:pt x="4864938" y="3744753"/>
                    <a:pt x="4864938" y="3389953"/>
                  </a:cubicBezTo>
                  <a:cubicBezTo>
                    <a:pt x="4864938" y="3030072"/>
                    <a:pt x="4804812" y="2679509"/>
                    <a:pt x="4686293" y="2347943"/>
                  </a:cubicBezTo>
                  <a:cubicBezTo>
                    <a:pt x="4565916" y="2011174"/>
                    <a:pt x="4391115" y="1712040"/>
                    <a:pt x="4166848" y="1458888"/>
                  </a:cubicBezTo>
                  <a:cubicBezTo>
                    <a:pt x="3932787" y="1194604"/>
                    <a:pt x="3650253" y="988162"/>
                    <a:pt x="3327179" y="845129"/>
                  </a:cubicBezTo>
                  <a:cubicBezTo>
                    <a:pt x="2970387" y="687212"/>
                    <a:pt x="2564126" y="607104"/>
                    <a:pt x="2119684" y="607104"/>
                  </a:cubicBezTo>
                  <a:lnTo>
                    <a:pt x="2113362" y="607104"/>
                  </a:lnTo>
                  <a:lnTo>
                    <a:pt x="2102700" y="607104"/>
                  </a:lnTo>
                  <a:lnTo>
                    <a:pt x="2092038" y="606740"/>
                  </a:lnTo>
                  <a:cubicBezTo>
                    <a:pt x="2057202" y="605532"/>
                    <a:pt x="2023605" y="605046"/>
                    <a:pt x="1989265" y="605046"/>
                  </a:cubicBezTo>
                  <a:cubicBezTo>
                    <a:pt x="1584989" y="605046"/>
                    <a:pt x="1215923" y="682977"/>
                    <a:pt x="892105" y="837143"/>
                  </a:cubicBezTo>
                  <a:cubicBezTo>
                    <a:pt x="596554" y="977755"/>
                    <a:pt x="337327" y="1181776"/>
                    <a:pt x="121738" y="1443641"/>
                  </a:cubicBezTo>
                  <a:lnTo>
                    <a:pt x="0" y="1607393"/>
                  </a:lnTo>
                  <a:lnTo>
                    <a:pt x="0" y="701173"/>
                  </a:lnTo>
                  <a:lnTo>
                    <a:pt x="94238" y="618817"/>
                  </a:lnTo>
                  <a:cubicBezTo>
                    <a:pt x="583605" y="235740"/>
                    <a:pt x="1215977" y="0"/>
                    <a:pt x="1989265"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p>
          </p:txBody>
        </p:sp>
        <p:sp>
          <p:nvSpPr>
            <p:cNvPr id="36" name="Freeform: Shape 35">
              <a:extLst>
                <a:ext uri="{FF2B5EF4-FFF2-40B4-BE49-F238E27FC236}">
                  <a16:creationId xmlns:a16="http://schemas.microsoft.com/office/drawing/2014/main" id="{B8AEE038-5037-42A4-9563-BCE140CA40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2361563"/>
              <a:ext cx="5474293" cy="4492666"/>
            </a:xfrm>
            <a:custGeom>
              <a:avLst/>
              <a:gdLst>
                <a:gd name="connsiteX0" fmla="*/ 2115592 w 5474293"/>
                <a:gd name="connsiteY0" fmla="*/ 41 h 4492666"/>
                <a:gd name="connsiteX1" fmla="*/ 3398462 w 5474293"/>
                <a:gd name="connsiteY1" fmla="*/ 218585 h 4492666"/>
                <a:gd name="connsiteX2" fmla="*/ 3475450 w 5474293"/>
                <a:gd name="connsiteY2" fmla="*/ 248231 h 4492666"/>
                <a:gd name="connsiteX3" fmla="*/ 3514006 w 5474293"/>
                <a:gd name="connsiteY3" fmla="*/ 262994 h 4492666"/>
                <a:gd name="connsiteX4" fmla="*/ 3551818 w 5474293"/>
                <a:gd name="connsiteY4" fmla="*/ 279573 h 4492666"/>
                <a:gd name="connsiteX5" fmla="*/ 3627317 w 5474293"/>
                <a:gd name="connsiteY5" fmla="*/ 313213 h 4492666"/>
                <a:gd name="connsiteX6" fmla="*/ 3665128 w 5474293"/>
                <a:gd name="connsiteY6" fmla="*/ 330033 h 4492666"/>
                <a:gd name="connsiteX7" fmla="*/ 3702071 w 5474293"/>
                <a:gd name="connsiteY7" fmla="*/ 348669 h 4492666"/>
                <a:gd name="connsiteX8" fmla="*/ 3775959 w 5474293"/>
                <a:gd name="connsiteY8" fmla="*/ 386060 h 4492666"/>
                <a:gd name="connsiteX9" fmla="*/ 3812905 w 5474293"/>
                <a:gd name="connsiteY9" fmla="*/ 404817 h 4492666"/>
                <a:gd name="connsiteX10" fmla="*/ 3848855 w 5474293"/>
                <a:gd name="connsiteY10" fmla="*/ 425267 h 4492666"/>
                <a:gd name="connsiteX11" fmla="*/ 3920762 w 5474293"/>
                <a:gd name="connsiteY11" fmla="*/ 466653 h 4492666"/>
                <a:gd name="connsiteX12" fmla="*/ 3956712 w 5474293"/>
                <a:gd name="connsiteY12" fmla="*/ 487466 h 4492666"/>
                <a:gd name="connsiteX13" fmla="*/ 3991550 w 5474293"/>
                <a:gd name="connsiteY13" fmla="*/ 509852 h 4492666"/>
                <a:gd name="connsiteX14" fmla="*/ 4511739 w 5474293"/>
                <a:gd name="connsiteY14" fmla="*/ 921042 h 4492666"/>
                <a:gd name="connsiteX15" fmla="*/ 4933990 w 5474293"/>
                <a:gd name="connsiteY15" fmla="*/ 1431579 h 4492666"/>
                <a:gd name="connsiteX16" fmla="*/ 5244418 w 5474293"/>
                <a:gd name="connsiteY16" fmla="*/ 2014241 h 4492666"/>
                <a:gd name="connsiteX17" fmla="*/ 5433601 w 5474293"/>
                <a:gd name="connsiteY17" fmla="*/ 2643851 h 4492666"/>
                <a:gd name="connsiteX18" fmla="*/ 5469182 w 5474293"/>
                <a:gd name="connsiteY18" fmla="*/ 2969730 h 4492666"/>
                <a:gd name="connsiteX19" fmla="*/ 5472280 w 5474293"/>
                <a:gd name="connsiteY19" fmla="*/ 3051530 h 4492666"/>
                <a:gd name="connsiteX20" fmla="*/ 5473893 w 5474293"/>
                <a:gd name="connsiteY20" fmla="*/ 3133213 h 4492666"/>
                <a:gd name="connsiteX21" fmla="*/ 5473396 w 5474293"/>
                <a:gd name="connsiteY21" fmla="*/ 3214894 h 4492666"/>
                <a:gd name="connsiteX22" fmla="*/ 5471413 w 5474293"/>
                <a:gd name="connsiteY22" fmla="*/ 3296455 h 4492666"/>
                <a:gd name="connsiteX23" fmla="*/ 5370003 w 5474293"/>
                <a:gd name="connsiteY23" fmla="*/ 3937439 h 4492666"/>
                <a:gd name="connsiteX24" fmla="*/ 5330578 w 5474293"/>
                <a:gd name="connsiteY24" fmla="*/ 4093542 h 4492666"/>
                <a:gd name="connsiteX25" fmla="*/ 5309380 w 5474293"/>
                <a:gd name="connsiteY25" fmla="*/ 4170988 h 4492666"/>
                <a:gd name="connsiteX26" fmla="*/ 5289173 w 5474293"/>
                <a:gd name="connsiteY26" fmla="*/ 4248555 h 4492666"/>
                <a:gd name="connsiteX27" fmla="*/ 5266983 w 5474293"/>
                <a:gd name="connsiteY27" fmla="*/ 4325639 h 4492666"/>
                <a:gd name="connsiteX28" fmla="*/ 5245039 w 5474293"/>
                <a:gd name="connsiteY28" fmla="*/ 4402599 h 4492666"/>
                <a:gd name="connsiteX29" fmla="*/ 5216062 w 5474293"/>
                <a:gd name="connsiteY29" fmla="*/ 4492666 h 4492666"/>
                <a:gd name="connsiteX30" fmla="*/ 4901582 w 5474293"/>
                <a:gd name="connsiteY30" fmla="*/ 4492666 h 4492666"/>
                <a:gd name="connsiteX31" fmla="*/ 4912791 w 5474293"/>
                <a:gd name="connsiteY31" fmla="*/ 4462983 h 4492666"/>
                <a:gd name="connsiteX32" fmla="*/ 4934983 w 5474293"/>
                <a:gd name="connsiteY32" fmla="*/ 4393040 h 4492666"/>
                <a:gd name="connsiteX33" fmla="*/ 4956181 w 5474293"/>
                <a:gd name="connsiteY33" fmla="*/ 4322734 h 4492666"/>
                <a:gd name="connsiteX34" fmla="*/ 4990895 w 5474293"/>
                <a:gd name="connsiteY34" fmla="*/ 4180064 h 4492666"/>
                <a:gd name="connsiteX35" fmla="*/ 5014697 w 5474293"/>
                <a:gd name="connsiteY35" fmla="*/ 4035216 h 4492666"/>
                <a:gd name="connsiteX36" fmla="*/ 5026474 w 5474293"/>
                <a:gd name="connsiteY36" fmla="*/ 3888915 h 4492666"/>
                <a:gd name="connsiteX37" fmla="*/ 4998580 w 5474293"/>
                <a:gd name="connsiteY37" fmla="*/ 3307225 h 4492666"/>
                <a:gd name="connsiteX38" fmla="*/ 4990770 w 5474293"/>
                <a:gd name="connsiteY38" fmla="*/ 3235586 h 4492666"/>
                <a:gd name="connsiteX39" fmla="*/ 4982093 w 5474293"/>
                <a:gd name="connsiteY39" fmla="*/ 3164190 h 4492666"/>
                <a:gd name="connsiteX40" fmla="*/ 4971556 w 5474293"/>
                <a:gd name="connsiteY40" fmla="*/ 3093158 h 4492666"/>
                <a:gd name="connsiteX41" fmla="*/ 4960024 w 5474293"/>
                <a:gd name="connsiteY41" fmla="*/ 3022368 h 4492666"/>
                <a:gd name="connsiteX42" fmla="*/ 4946883 w 5474293"/>
                <a:gd name="connsiteY42" fmla="*/ 2951941 h 4492666"/>
                <a:gd name="connsiteX43" fmla="*/ 4940685 w 5474293"/>
                <a:gd name="connsiteY43" fmla="*/ 2916728 h 4492666"/>
                <a:gd name="connsiteX44" fmla="*/ 4933123 w 5474293"/>
                <a:gd name="connsiteY44" fmla="*/ 2881754 h 4492666"/>
                <a:gd name="connsiteX45" fmla="*/ 4918494 w 5474293"/>
                <a:gd name="connsiteY45" fmla="*/ 2811812 h 4492666"/>
                <a:gd name="connsiteX46" fmla="*/ 4911553 w 5474293"/>
                <a:gd name="connsiteY46" fmla="*/ 2776841 h 4492666"/>
                <a:gd name="connsiteX47" fmla="*/ 4903494 w 5474293"/>
                <a:gd name="connsiteY47" fmla="*/ 2742111 h 4492666"/>
                <a:gd name="connsiteX48" fmla="*/ 4755594 w 5474293"/>
                <a:gd name="connsiteY48" fmla="*/ 2192244 h 4492666"/>
                <a:gd name="connsiteX49" fmla="*/ 4523888 w 5474293"/>
                <a:gd name="connsiteY49" fmla="*/ 1671057 h 4492666"/>
                <a:gd name="connsiteX50" fmla="*/ 4489176 w 5474293"/>
                <a:gd name="connsiteY50" fmla="*/ 1608376 h 4492666"/>
                <a:gd name="connsiteX51" fmla="*/ 4451613 w 5474293"/>
                <a:gd name="connsiteY51" fmla="*/ 1547507 h 4492666"/>
                <a:gd name="connsiteX52" fmla="*/ 4414049 w 5474293"/>
                <a:gd name="connsiteY52" fmla="*/ 1486398 h 4492666"/>
                <a:gd name="connsiteX53" fmla="*/ 4373758 w 5474293"/>
                <a:gd name="connsiteY53" fmla="*/ 1427104 h 4492666"/>
                <a:gd name="connsiteX54" fmla="*/ 4332971 w 5474293"/>
                <a:gd name="connsiteY54" fmla="*/ 1367930 h 4492666"/>
                <a:gd name="connsiteX55" fmla="*/ 4289828 w 5474293"/>
                <a:gd name="connsiteY55" fmla="*/ 1310450 h 4492666"/>
                <a:gd name="connsiteX56" fmla="*/ 4268258 w 5474293"/>
                <a:gd name="connsiteY56" fmla="*/ 1281651 h 4492666"/>
                <a:gd name="connsiteX57" fmla="*/ 4257471 w 5474293"/>
                <a:gd name="connsiteY57" fmla="*/ 1267250 h 4492666"/>
                <a:gd name="connsiteX58" fmla="*/ 4245941 w 5474293"/>
                <a:gd name="connsiteY58" fmla="*/ 1253455 h 4492666"/>
                <a:gd name="connsiteX59" fmla="*/ 4199824 w 5474293"/>
                <a:gd name="connsiteY59" fmla="*/ 1198154 h 4492666"/>
                <a:gd name="connsiteX60" fmla="*/ 3782406 w 5474293"/>
                <a:gd name="connsiteY60" fmla="*/ 797372 h 4492666"/>
                <a:gd name="connsiteX61" fmla="*/ 3540661 w 5474293"/>
                <a:gd name="connsiteY61" fmla="*/ 632194 h 4492666"/>
                <a:gd name="connsiteX62" fmla="*/ 3279449 w 5474293"/>
                <a:gd name="connsiteY62" fmla="*/ 495211 h 4492666"/>
                <a:gd name="connsiteX63" fmla="*/ 2712893 w 5474293"/>
                <a:gd name="connsiteY63" fmla="*/ 311278 h 4492666"/>
                <a:gd name="connsiteX64" fmla="*/ 2639377 w 5474293"/>
                <a:gd name="connsiteY64" fmla="*/ 295787 h 4492666"/>
                <a:gd name="connsiteX65" fmla="*/ 2564993 w 5474293"/>
                <a:gd name="connsiteY65" fmla="*/ 284291 h 4492666"/>
                <a:gd name="connsiteX66" fmla="*/ 2415482 w 5474293"/>
                <a:gd name="connsiteY66" fmla="*/ 264446 h 4492666"/>
                <a:gd name="connsiteX67" fmla="*/ 2340231 w 5474293"/>
                <a:gd name="connsiteY67" fmla="*/ 257428 h 4492666"/>
                <a:gd name="connsiteX68" fmla="*/ 2264732 w 5474293"/>
                <a:gd name="connsiteY68" fmla="*/ 251982 h 4492666"/>
                <a:gd name="connsiteX69" fmla="*/ 2112989 w 5474293"/>
                <a:gd name="connsiteY69" fmla="*/ 245811 h 4492666"/>
                <a:gd name="connsiteX70" fmla="*/ 1515068 w 5474293"/>
                <a:gd name="connsiteY70" fmla="*/ 306677 h 4492666"/>
                <a:gd name="connsiteX71" fmla="*/ 963016 w 5474293"/>
                <a:gd name="connsiteY71" fmla="*/ 513967 h 4492666"/>
                <a:gd name="connsiteX72" fmla="*/ 485101 w 5474293"/>
                <a:gd name="connsiteY72" fmla="*/ 835489 h 4492666"/>
                <a:gd name="connsiteX73" fmla="*/ 377616 w 5474293"/>
                <a:gd name="connsiteY73" fmla="*/ 929391 h 4492666"/>
                <a:gd name="connsiteX74" fmla="*/ 350963 w 5474293"/>
                <a:gd name="connsiteY74" fmla="*/ 952869 h 4492666"/>
                <a:gd name="connsiteX75" fmla="*/ 325177 w 5474293"/>
                <a:gd name="connsiteY75" fmla="*/ 977433 h 4492666"/>
                <a:gd name="connsiteX76" fmla="*/ 273108 w 5474293"/>
                <a:gd name="connsiteY76" fmla="*/ 1026079 h 4492666"/>
                <a:gd name="connsiteX77" fmla="*/ 246950 w 5474293"/>
                <a:gd name="connsiteY77" fmla="*/ 1050280 h 4492666"/>
                <a:gd name="connsiteX78" fmla="*/ 221907 w 5474293"/>
                <a:gd name="connsiteY78" fmla="*/ 1075572 h 4492666"/>
                <a:gd name="connsiteX79" fmla="*/ 171698 w 5474293"/>
                <a:gd name="connsiteY79" fmla="*/ 1126154 h 4492666"/>
                <a:gd name="connsiteX80" fmla="*/ 123596 w 5474293"/>
                <a:gd name="connsiteY80" fmla="*/ 1178793 h 4492666"/>
                <a:gd name="connsiteX81" fmla="*/ 76734 w 5474293"/>
                <a:gd name="connsiteY81" fmla="*/ 1232642 h 4492666"/>
                <a:gd name="connsiteX82" fmla="*/ 0 w 5474293"/>
                <a:gd name="connsiteY82" fmla="*/ 1334855 h 4492666"/>
                <a:gd name="connsiteX83" fmla="*/ 0 w 5474293"/>
                <a:gd name="connsiteY83" fmla="*/ 663435 h 4492666"/>
                <a:gd name="connsiteX84" fmla="*/ 16483 w 5474293"/>
                <a:gd name="connsiteY84" fmla="*/ 648530 h 4492666"/>
                <a:gd name="connsiteX85" fmla="*/ 48220 w 5474293"/>
                <a:gd name="connsiteY85" fmla="*/ 620940 h 4492666"/>
                <a:gd name="connsiteX86" fmla="*/ 81570 w 5474293"/>
                <a:gd name="connsiteY86" fmla="*/ 595043 h 4492666"/>
                <a:gd name="connsiteX87" fmla="*/ 217693 w 5474293"/>
                <a:gd name="connsiteY87" fmla="*/ 495573 h 4492666"/>
                <a:gd name="connsiteX88" fmla="*/ 817844 w 5474293"/>
                <a:gd name="connsiteY88" fmla="*/ 193898 h 4492666"/>
                <a:gd name="connsiteX89" fmla="*/ 1463494 w 5474293"/>
                <a:gd name="connsiteY89" fmla="*/ 41427 h 4492666"/>
                <a:gd name="connsiteX90" fmla="*/ 2115592 w 5474293"/>
                <a:gd name="connsiteY90" fmla="*/ 41 h 449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474293" h="4492666">
                  <a:moveTo>
                    <a:pt x="2115592" y="41"/>
                  </a:moveTo>
                  <a:cubicBezTo>
                    <a:pt x="2546769" y="1129"/>
                    <a:pt x="2985634" y="65627"/>
                    <a:pt x="3398462" y="218585"/>
                  </a:cubicBezTo>
                  <a:lnTo>
                    <a:pt x="3475450" y="248231"/>
                  </a:lnTo>
                  <a:lnTo>
                    <a:pt x="3514006" y="262994"/>
                  </a:lnTo>
                  <a:cubicBezTo>
                    <a:pt x="3526651" y="268318"/>
                    <a:pt x="3539171" y="274006"/>
                    <a:pt x="3551818" y="279573"/>
                  </a:cubicBezTo>
                  <a:lnTo>
                    <a:pt x="3627317" y="313213"/>
                  </a:lnTo>
                  <a:lnTo>
                    <a:pt x="3665128" y="330033"/>
                  </a:lnTo>
                  <a:cubicBezTo>
                    <a:pt x="3677650" y="335841"/>
                    <a:pt x="3689676" y="342377"/>
                    <a:pt x="3702071" y="348669"/>
                  </a:cubicBezTo>
                  <a:lnTo>
                    <a:pt x="3775959" y="386060"/>
                  </a:lnTo>
                  <a:lnTo>
                    <a:pt x="3812905" y="404817"/>
                  </a:lnTo>
                  <a:cubicBezTo>
                    <a:pt x="3825054" y="411352"/>
                    <a:pt x="3836832" y="418491"/>
                    <a:pt x="3848855" y="425267"/>
                  </a:cubicBezTo>
                  <a:lnTo>
                    <a:pt x="3920762" y="466653"/>
                  </a:lnTo>
                  <a:lnTo>
                    <a:pt x="3956712" y="487466"/>
                  </a:lnTo>
                  <a:lnTo>
                    <a:pt x="3991550" y="509852"/>
                  </a:lnTo>
                  <a:cubicBezTo>
                    <a:pt x="4178500" y="628078"/>
                    <a:pt x="4353674" y="766030"/>
                    <a:pt x="4511739" y="921042"/>
                  </a:cubicBezTo>
                  <a:cubicBezTo>
                    <a:pt x="4669309" y="1076539"/>
                    <a:pt x="4811754" y="1247647"/>
                    <a:pt x="4933990" y="1431579"/>
                  </a:cubicBezTo>
                  <a:cubicBezTo>
                    <a:pt x="5056724" y="1615272"/>
                    <a:pt x="5159993" y="1811186"/>
                    <a:pt x="5244418" y="2014241"/>
                  </a:cubicBezTo>
                  <a:cubicBezTo>
                    <a:pt x="5327481" y="2217657"/>
                    <a:pt x="5396409" y="2427728"/>
                    <a:pt x="5433601" y="2643851"/>
                  </a:cubicBezTo>
                  <a:cubicBezTo>
                    <a:pt x="5452446" y="2751792"/>
                    <a:pt x="5463480" y="2860819"/>
                    <a:pt x="5469182" y="2969730"/>
                  </a:cubicBezTo>
                  <a:cubicBezTo>
                    <a:pt x="5471413" y="2996957"/>
                    <a:pt x="5471785" y="3024183"/>
                    <a:pt x="5472280" y="3051530"/>
                  </a:cubicBezTo>
                  <a:lnTo>
                    <a:pt x="5473893" y="3133213"/>
                  </a:lnTo>
                  <a:cubicBezTo>
                    <a:pt x="5474883" y="3160441"/>
                    <a:pt x="5473770" y="3187667"/>
                    <a:pt x="5473396" y="3214894"/>
                  </a:cubicBezTo>
                  <a:lnTo>
                    <a:pt x="5471413" y="3296455"/>
                  </a:lnTo>
                  <a:cubicBezTo>
                    <a:pt x="5463726" y="3513909"/>
                    <a:pt x="5421452" y="3728700"/>
                    <a:pt x="5370003" y="3937439"/>
                  </a:cubicBezTo>
                  <a:cubicBezTo>
                    <a:pt x="5356367" y="3989595"/>
                    <a:pt x="5343100" y="4041629"/>
                    <a:pt x="5330578" y="4093542"/>
                  </a:cubicBezTo>
                  <a:lnTo>
                    <a:pt x="5309380" y="4170988"/>
                  </a:lnTo>
                  <a:lnTo>
                    <a:pt x="5289173" y="4248555"/>
                  </a:lnTo>
                  <a:lnTo>
                    <a:pt x="5266983" y="4325639"/>
                  </a:lnTo>
                  <a:cubicBezTo>
                    <a:pt x="5259667" y="4351292"/>
                    <a:pt x="5253096" y="4377187"/>
                    <a:pt x="5245039" y="4402599"/>
                  </a:cubicBezTo>
                  <a:lnTo>
                    <a:pt x="5216062" y="4492666"/>
                  </a:lnTo>
                  <a:lnTo>
                    <a:pt x="4901582" y="4492666"/>
                  </a:lnTo>
                  <a:lnTo>
                    <a:pt x="4912791" y="4462983"/>
                  </a:lnTo>
                  <a:cubicBezTo>
                    <a:pt x="4921718" y="4440114"/>
                    <a:pt x="4927669" y="4416273"/>
                    <a:pt x="4934983" y="4393040"/>
                  </a:cubicBezTo>
                  <a:lnTo>
                    <a:pt x="4956181" y="4322734"/>
                  </a:lnTo>
                  <a:cubicBezTo>
                    <a:pt x="4968704" y="4275420"/>
                    <a:pt x="4979862" y="4227742"/>
                    <a:pt x="4990895" y="4180064"/>
                  </a:cubicBezTo>
                  <a:cubicBezTo>
                    <a:pt x="5000067" y="4131903"/>
                    <a:pt x="5007506" y="4083498"/>
                    <a:pt x="5014697" y="4035216"/>
                  </a:cubicBezTo>
                  <a:cubicBezTo>
                    <a:pt x="5019284" y="3986327"/>
                    <a:pt x="5023871" y="3937683"/>
                    <a:pt x="5026474" y="3888915"/>
                  </a:cubicBezTo>
                  <a:cubicBezTo>
                    <a:pt x="5034534" y="3693002"/>
                    <a:pt x="5016310" y="3498298"/>
                    <a:pt x="4998580" y="3307225"/>
                  </a:cubicBezTo>
                  <a:lnTo>
                    <a:pt x="4990770" y="3235586"/>
                  </a:lnTo>
                  <a:cubicBezTo>
                    <a:pt x="4988167" y="3211748"/>
                    <a:pt x="4986182" y="3187910"/>
                    <a:pt x="4982093" y="3164190"/>
                  </a:cubicBezTo>
                  <a:lnTo>
                    <a:pt x="4971556" y="3093158"/>
                  </a:lnTo>
                  <a:cubicBezTo>
                    <a:pt x="4968084" y="3069442"/>
                    <a:pt x="4964735" y="3045844"/>
                    <a:pt x="4960024" y="3022368"/>
                  </a:cubicBezTo>
                  <a:lnTo>
                    <a:pt x="4946883" y="2951941"/>
                  </a:lnTo>
                  <a:lnTo>
                    <a:pt x="4940685" y="2916728"/>
                  </a:lnTo>
                  <a:cubicBezTo>
                    <a:pt x="4938454" y="2904988"/>
                    <a:pt x="4935603" y="2893372"/>
                    <a:pt x="4933123" y="2881754"/>
                  </a:cubicBezTo>
                  <a:cubicBezTo>
                    <a:pt x="4927915" y="2858522"/>
                    <a:pt x="4923205" y="2835167"/>
                    <a:pt x="4918494" y="2811812"/>
                  </a:cubicBezTo>
                  <a:lnTo>
                    <a:pt x="4911553" y="2776841"/>
                  </a:lnTo>
                  <a:lnTo>
                    <a:pt x="4903494" y="2742111"/>
                  </a:lnTo>
                  <a:cubicBezTo>
                    <a:pt x="4862335" y="2556724"/>
                    <a:pt x="4819069" y="2371579"/>
                    <a:pt x="4755594" y="2192244"/>
                  </a:cubicBezTo>
                  <a:cubicBezTo>
                    <a:pt x="4693607" y="2012547"/>
                    <a:pt x="4616123" y="1837930"/>
                    <a:pt x="4523888" y="1671057"/>
                  </a:cubicBezTo>
                  <a:lnTo>
                    <a:pt x="4489176" y="1608376"/>
                  </a:lnTo>
                  <a:lnTo>
                    <a:pt x="4451613" y="1547507"/>
                  </a:lnTo>
                  <a:cubicBezTo>
                    <a:pt x="4439092" y="1527178"/>
                    <a:pt x="4427065" y="1506485"/>
                    <a:pt x="4414049" y="1486398"/>
                  </a:cubicBezTo>
                  <a:lnTo>
                    <a:pt x="4373758" y="1427104"/>
                  </a:lnTo>
                  <a:cubicBezTo>
                    <a:pt x="4360121" y="1407499"/>
                    <a:pt x="4347475" y="1387050"/>
                    <a:pt x="4332971" y="1367930"/>
                  </a:cubicBezTo>
                  <a:lnTo>
                    <a:pt x="4289828" y="1310450"/>
                  </a:lnTo>
                  <a:lnTo>
                    <a:pt x="4268258" y="1281651"/>
                  </a:lnTo>
                  <a:lnTo>
                    <a:pt x="4257471" y="1267250"/>
                  </a:lnTo>
                  <a:lnTo>
                    <a:pt x="4245941" y="1253455"/>
                  </a:lnTo>
                  <a:lnTo>
                    <a:pt x="4199824" y="1198154"/>
                  </a:lnTo>
                  <a:cubicBezTo>
                    <a:pt x="4076223" y="1051127"/>
                    <a:pt x="3936878" y="915598"/>
                    <a:pt x="3782406" y="797372"/>
                  </a:cubicBezTo>
                  <a:cubicBezTo>
                    <a:pt x="3705172" y="738198"/>
                    <a:pt x="3624465" y="683017"/>
                    <a:pt x="3540661" y="632194"/>
                  </a:cubicBezTo>
                  <a:cubicBezTo>
                    <a:pt x="3456483" y="582217"/>
                    <a:pt x="3369578" y="535749"/>
                    <a:pt x="3279449" y="495211"/>
                  </a:cubicBezTo>
                  <a:cubicBezTo>
                    <a:pt x="3099688" y="413287"/>
                    <a:pt x="2908894" y="352421"/>
                    <a:pt x="2712893" y="311278"/>
                  </a:cubicBezTo>
                  <a:lnTo>
                    <a:pt x="2639377" y="295787"/>
                  </a:lnTo>
                  <a:cubicBezTo>
                    <a:pt x="2614706" y="291552"/>
                    <a:pt x="2589789" y="288163"/>
                    <a:pt x="2564993" y="284291"/>
                  </a:cubicBezTo>
                  <a:cubicBezTo>
                    <a:pt x="2515280" y="277031"/>
                    <a:pt x="2465817" y="268198"/>
                    <a:pt x="2415482" y="264446"/>
                  </a:cubicBezTo>
                  <a:lnTo>
                    <a:pt x="2340231" y="257428"/>
                  </a:lnTo>
                  <a:cubicBezTo>
                    <a:pt x="2315188" y="255129"/>
                    <a:pt x="2290147" y="252466"/>
                    <a:pt x="2264732" y="251982"/>
                  </a:cubicBezTo>
                  <a:lnTo>
                    <a:pt x="2112989" y="245811"/>
                  </a:lnTo>
                  <a:cubicBezTo>
                    <a:pt x="1910292" y="242179"/>
                    <a:pt x="1709334" y="261422"/>
                    <a:pt x="1515068" y="306677"/>
                  </a:cubicBezTo>
                  <a:cubicBezTo>
                    <a:pt x="1320802" y="351572"/>
                    <a:pt x="1135214" y="423574"/>
                    <a:pt x="963016" y="513967"/>
                  </a:cubicBezTo>
                  <a:cubicBezTo>
                    <a:pt x="790695" y="604482"/>
                    <a:pt x="631639" y="713754"/>
                    <a:pt x="485101" y="835489"/>
                  </a:cubicBezTo>
                  <a:cubicBezTo>
                    <a:pt x="447290" y="864410"/>
                    <a:pt x="413445" y="898292"/>
                    <a:pt x="377616" y="929391"/>
                  </a:cubicBezTo>
                  <a:lnTo>
                    <a:pt x="350963" y="952869"/>
                  </a:lnTo>
                  <a:cubicBezTo>
                    <a:pt x="342160" y="960855"/>
                    <a:pt x="333854" y="969326"/>
                    <a:pt x="325177" y="977433"/>
                  </a:cubicBezTo>
                  <a:cubicBezTo>
                    <a:pt x="307943" y="993770"/>
                    <a:pt x="290712" y="1010106"/>
                    <a:pt x="273108" y="1026079"/>
                  </a:cubicBezTo>
                  <a:cubicBezTo>
                    <a:pt x="264431" y="1034187"/>
                    <a:pt x="255379" y="1041931"/>
                    <a:pt x="246950" y="1050280"/>
                  </a:cubicBezTo>
                  <a:lnTo>
                    <a:pt x="221907" y="1075572"/>
                  </a:lnTo>
                  <a:lnTo>
                    <a:pt x="171698" y="1126154"/>
                  </a:lnTo>
                  <a:cubicBezTo>
                    <a:pt x="154467" y="1142611"/>
                    <a:pt x="139340" y="1161005"/>
                    <a:pt x="123596" y="1178793"/>
                  </a:cubicBezTo>
                  <a:lnTo>
                    <a:pt x="76734" y="1232642"/>
                  </a:lnTo>
                  <a:lnTo>
                    <a:pt x="0" y="1334855"/>
                  </a:lnTo>
                  <a:lnTo>
                    <a:pt x="0" y="663435"/>
                  </a:lnTo>
                  <a:lnTo>
                    <a:pt x="16483" y="648530"/>
                  </a:lnTo>
                  <a:cubicBezTo>
                    <a:pt x="27021" y="639332"/>
                    <a:pt x="37312" y="629893"/>
                    <a:pt x="48220" y="620940"/>
                  </a:cubicBezTo>
                  <a:lnTo>
                    <a:pt x="81570" y="595043"/>
                  </a:lnTo>
                  <a:cubicBezTo>
                    <a:pt x="126324" y="560920"/>
                    <a:pt x="170334" y="526189"/>
                    <a:pt x="217693" y="495573"/>
                  </a:cubicBezTo>
                  <a:cubicBezTo>
                    <a:pt x="403528" y="368636"/>
                    <a:pt x="607091" y="267955"/>
                    <a:pt x="817844" y="193898"/>
                  </a:cubicBezTo>
                  <a:cubicBezTo>
                    <a:pt x="1028722" y="119356"/>
                    <a:pt x="1246293" y="71921"/>
                    <a:pt x="1463494" y="41427"/>
                  </a:cubicBezTo>
                  <a:cubicBezTo>
                    <a:pt x="1681315" y="11537"/>
                    <a:pt x="1899630" y="-805"/>
                    <a:pt x="2115592" y="41"/>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p>
          </p:txBody>
        </p:sp>
        <p:sp>
          <p:nvSpPr>
            <p:cNvPr id="37" name="Freeform: Shape 36">
              <a:extLst>
                <a:ext uri="{FF2B5EF4-FFF2-40B4-BE49-F238E27FC236}">
                  <a16:creationId xmlns:a16="http://schemas.microsoft.com/office/drawing/2014/main" id="{04432E34-6BBC-4765-8C67-2A6E9F418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2328207"/>
              <a:ext cx="5455589" cy="4526023"/>
            </a:xfrm>
            <a:custGeom>
              <a:avLst/>
              <a:gdLst>
                <a:gd name="connsiteX0" fmla="*/ 1959882 w 5455589"/>
                <a:gd name="connsiteY0" fmla="*/ 0 h 4526023"/>
                <a:gd name="connsiteX1" fmla="*/ 2082862 w 5455589"/>
                <a:gd name="connsiteY1" fmla="*/ 1937 h 4526023"/>
                <a:gd name="connsiteX2" fmla="*/ 2090550 w 5455589"/>
                <a:gd name="connsiteY2" fmla="*/ 1937 h 4526023"/>
                <a:gd name="connsiteX3" fmla="*/ 5304164 w 5455589"/>
                <a:gd name="connsiteY3" fmla="*/ 4434610 h 4526023"/>
                <a:gd name="connsiteX4" fmla="*/ 5273324 w 5455589"/>
                <a:gd name="connsiteY4" fmla="*/ 4526023 h 4526023"/>
                <a:gd name="connsiteX5" fmla="*/ 4480043 w 5455589"/>
                <a:gd name="connsiteY5" fmla="*/ 4526023 h 4526023"/>
                <a:gd name="connsiteX6" fmla="*/ 4544716 w 5455589"/>
                <a:gd name="connsiteY6" fmla="*/ 4369040 h 4526023"/>
                <a:gd name="connsiteX7" fmla="*/ 4711707 w 5455589"/>
                <a:gd name="connsiteY7" fmla="*/ 3389953 h 4526023"/>
                <a:gd name="connsiteX8" fmla="*/ 4540005 w 5455589"/>
                <a:gd name="connsiteY8" fmla="*/ 2387756 h 4526023"/>
                <a:gd name="connsiteX9" fmla="*/ 4043865 w 5455589"/>
                <a:gd name="connsiteY9" fmla="*/ 1537907 h 4526023"/>
                <a:gd name="connsiteX10" fmla="*/ 3246721 w 5455589"/>
                <a:gd name="connsiteY10" fmla="*/ 955249 h 4526023"/>
                <a:gd name="connsiteX11" fmla="*/ 2090425 w 5455589"/>
                <a:gd name="connsiteY11" fmla="*/ 727992 h 4526023"/>
                <a:gd name="connsiteX12" fmla="*/ 2083606 w 5455589"/>
                <a:gd name="connsiteY12" fmla="*/ 727992 h 4526023"/>
                <a:gd name="connsiteX13" fmla="*/ 2071085 w 5455589"/>
                <a:gd name="connsiteY13" fmla="*/ 727992 h 4526023"/>
                <a:gd name="connsiteX14" fmla="*/ 2058564 w 5455589"/>
                <a:gd name="connsiteY14" fmla="*/ 727630 h 4526023"/>
                <a:gd name="connsiteX15" fmla="*/ 1959882 w 5455589"/>
                <a:gd name="connsiteY15" fmla="*/ 726055 h 4526023"/>
                <a:gd name="connsiteX16" fmla="*/ 917394 w 5455589"/>
                <a:gd name="connsiteY16" fmla="*/ 945930 h 4526023"/>
                <a:gd name="connsiteX17" fmla="*/ 189425 w 5455589"/>
                <a:gd name="connsiteY17" fmla="*/ 1519394 h 4526023"/>
                <a:gd name="connsiteX18" fmla="*/ 47794 w 5455589"/>
                <a:gd name="connsiteY18" fmla="*/ 1709883 h 4526023"/>
                <a:gd name="connsiteX19" fmla="*/ 0 w 5455589"/>
                <a:gd name="connsiteY19" fmla="*/ 1789072 h 4526023"/>
                <a:gd name="connsiteX20" fmla="*/ 0 w 5455589"/>
                <a:gd name="connsiteY20" fmla="*/ 675495 h 4526023"/>
                <a:gd name="connsiteX21" fmla="*/ 64855 w 5455589"/>
                <a:gd name="connsiteY21" fmla="*/ 618817 h 4526023"/>
                <a:gd name="connsiteX22" fmla="*/ 1959882 w 5455589"/>
                <a:gd name="connsiteY22" fmla="*/ 0 h 452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55589" h="4526023">
                  <a:moveTo>
                    <a:pt x="1959882" y="0"/>
                  </a:moveTo>
                  <a:cubicBezTo>
                    <a:pt x="2000792" y="0"/>
                    <a:pt x="2041209" y="606"/>
                    <a:pt x="2082862" y="1937"/>
                  </a:cubicBezTo>
                  <a:cubicBezTo>
                    <a:pt x="2085342" y="1937"/>
                    <a:pt x="2088070" y="1937"/>
                    <a:pt x="2090550" y="1937"/>
                  </a:cubicBezTo>
                  <a:cubicBezTo>
                    <a:pt x="4779457" y="1937"/>
                    <a:pt x="5887402" y="2490455"/>
                    <a:pt x="5304164" y="4434610"/>
                  </a:cubicBezTo>
                  <a:lnTo>
                    <a:pt x="5273324" y="4526023"/>
                  </a:lnTo>
                  <a:lnTo>
                    <a:pt x="4480043" y="4526023"/>
                  </a:lnTo>
                  <a:lnTo>
                    <a:pt x="4544716" y="4369040"/>
                  </a:lnTo>
                  <a:cubicBezTo>
                    <a:pt x="4655547" y="4060465"/>
                    <a:pt x="4711707" y="3731077"/>
                    <a:pt x="4711707" y="3389953"/>
                  </a:cubicBezTo>
                  <a:cubicBezTo>
                    <a:pt x="4711707" y="3043625"/>
                    <a:pt x="4653936" y="2706493"/>
                    <a:pt x="4540005" y="2387756"/>
                  </a:cubicBezTo>
                  <a:cubicBezTo>
                    <a:pt x="4424835" y="2065386"/>
                    <a:pt x="4257842" y="1779441"/>
                    <a:pt x="4043865" y="1537907"/>
                  </a:cubicBezTo>
                  <a:cubicBezTo>
                    <a:pt x="3821582" y="1287054"/>
                    <a:pt x="3553305" y="1091020"/>
                    <a:pt x="3246721" y="955249"/>
                  </a:cubicBezTo>
                  <a:cubicBezTo>
                    <a:pt x="2906044" y="804470"/>
                    <a:pt x="2517016" y="727992"/>
                    <a:pt x="2090425" y="727992"/>
                  </a:cubicBezTo>
                  <a:lnTo>
                    <a:pt x="2083606" y="727992"/>
                  </a:lnTo>
                  <a:lnTo>
                    <a:pt x="2071085" y="727992"/>
                  </a:lnTo>
                  <a:lnTo>
                    <a:pt x="2058564" y="727630"/>
                  </a:lnTo>
                  <a:cubicBezTo>
                    <a:pt x="2025216" y="726541"/>
                    <a:pt x="1992858" y="726055"/>
                    <a:pt x="1959882" y="726055"/>
                  </a:cubicBezTo>
                  <a:cubicBezTo>
                    <a:pt x="1574698" y="726055"/>
                    <a:pt x="1223854" y="799992"/>
                    <a:pt x="917394" y="945930"/>
                  </a:cubicBezTo>
                  <a:cubicBezTo>
                    <a:pt x="638454" y="1078555"/>
                    <a:pt x="393486" y="1271566"/>
                    <a:pt x="189425" y="1519394"/>
                  </a:cubicBezTo>
                  <a:cubicBezTo>
                    <a:pt x="139464" y="1580080"/>
                    <a:pt x="92231" y="1643617"/>
                    <a:pt x="47794" y="1709883"/>
                  </a:cubicBezTo>
                  <a:lnTo>
                    <a:pt x="0" y="1789072"/>
                  </a:lnTo>
                  <a:lnTo>
                    <a:pt x="0" y="675495"/>
                  </a:lnTo>
                  <a:lnTo>
                    <a:pt x="64855" y="618817"/>
                  </a:lnTo>
                  <a:cubicBezTo>
                    <a:pt x="554222" y="235740"/>
                    <a:pt x="1186594" y="0"/>
                    <a:pt x="1959882"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p>
          </p:txBody>
        </p:sp>
        <p:sp>
          <p:nvSpPr>
            <p:cNvPr id="38" name="Freeform: Shape 37">
              <a:extLst>
                <a:ext uri="{FF2B5EF4-FFF2-40B4-BE49-F238E27FC236}">
                  <a16:creationId xmlns:a16="http://schemas.microsoft.com/office/drawing/2014/main" id="{63D4367F-6965-4855-B998-98587267C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2328207"/>
              <a:ext cx="5455589" cy="4526023"/>
            </a:xfrm>
            <a:custGeom>
              <a:avLst/>
              <a:gdLst>
                <a:gd name="connsiteX0" fmla="*/ 1959882 w 5455589"/>
                <a:gd name="connsiteY0" fmla="*/ 0 h 4526023"/>
                <a:gd name="connsiteX1" fmla="*/ 2082862 w 5455589"/>
                <a:gd name="connsiteY1" fmla="*/ 1937 h 4526023"/>
                <a:gd name="connsiteX2" fmla="*/ 2090550 w 5455589"/>
                <a:gd name="connsiteY2" fmla="*/ 1937 h 4526023"/>
                <a:gd name="connsiteX3" fmla="*/ 5304164 w 5455589"/>
                <a:gd name="connsiteY3" fmla="*/ 4434610 h 4526023"/>
                <a:gd name="connsiteX4" fmla="*/ 5273324 w 5455589"/>
                <a:gd name="connsiteY4" fmla="*/ 4526023 h 4526023"/>
                <a:gd name="connsiteX5" fmla="*/ 4613420 w 5455589"/>
                <a:gd name="connsiteY5" fmla="*/ 4526023 h 4526023"/>
                <a:gd name="connsiteX6" fmla="*/ 4661623 w 5455589"/>
                <a:gd name="connsiteY6" fmla="*/ 4409094 h 4526023"/>
                <a:gd name="connsiteX7" fmla="*/ 4835557 w 5455589"/>
                <a:gd name="connsiteY7" fmla="*/ 3389953 h 4526023"/>
                <a:gd name="connsiteX8" fmla="*/ 4656910 w 5455589"/>
                <a:gd name="connsiteY8" fmla="*/ 2347944 h 4526023"/>
                <a:gd name="connsiteX9" fmla="*/ 4137464 w 5455589"/>
                <a:gd name="connsiteY9" fmla="*/ 1458888 h 4526023"/>
                <a:gd name="connsiteX10" fmla="*/ 3297796 w 5455589"/>
                <a:gd name="connsiteY10" fmla="*/ 845129 h 4526023"/>
                <a:gd name="connsiteX11" fmla="*/ 2090301 w 5455589"/>
                <a:gd name="connsiteY11" fmla="*/ 607104 h 4526023"/>
                <a:gd name="connsiteX12" fmla="*/ 2083978 w 5455589"/>
                <a:gd name="connsiteY12" fmla="*/ 607104 h 4526023"/>
                <a:gd name="connsiteX13" fmla="*/ 2073317 w 5455589"/>
                <a:gd name="connsiteY13" fmla="*/ 607104 h 4526023"/>
                <a:gd name="connsiteX14" fmla="*/ 2062656 w 5455589"/>
                <a:gd name="connsiteY14" fmla="*/ 606741 h 4526023"/>
                <a:gd name="connsiteX15" fmla="*/ 1959882 w 5455589"/>
                <a:gd name="connsiteY15" fmla="*/ 605046 h 4526023"/>
                <a:gd name="connsiteX16" fmla="*/ 862722 w 5455589"/>
                <a:gd name="connsiteY16" fmla="*/ 837143 h 4526023"/>
                <a:gd name="connsiteX17" fmla="*/ 92355 w 5455589"/>
                <a:gd name="connsiteY17" fmla="*/ 1443641 h 4526023"/>
                <a:gd name="connsiteX18" fmla="*/ 0 w 5455589"/>
                <a:gd name="connsiteY18" fmla="*/ 1567870 h 4526023"/>
                <a:gd name="connsiteX19" fmla="*/ 0 w 5455589"/>
                <a:gd name="connsiteY19" fmla="*/ 675495 h 4526023"/>
                <a:gd name="connsiteX20" fmla="*/ 64855 w 5455589"/>
                <a:gd name="connsiteY20" fmla="*/ 618817 h 4526023"/>
                <a:gd name="connsiteX21" fmla="*/ 1959882 w 5455589"/>
                <a:gd name="connsiteY21" fmla="*/ 0 h 452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55589" h="4526023">
                  <a:moveTo>
                    <a:pt x="1959882" y="0"/>
                  </a:moveTo>
                  <a:cubicBezTo>
                    <a:pt x="2000792" y="0"/>
                    <a:pt x="2041209" y="606"/>
                    <a:pt x="2082862" y="1937"/>
                  </a:cubicBezTo>
                  <a:cubicBezTo>
                    <a:pt x="2085342" y="1937"/>
                    <a:pt x="2088070" y="1937"/>
                    <a:pt x="2090550" y="1937"/>
                  </a:cubicBezTo>
                  <a:cubicBezTo>
                    <a:pt x="4779457" y="1937"/>
                    <a:pt x="5887402" y="2490455"/>
                    <a:pt x="5304164" y="4434610"/>
                  </a:cubicBezTo>
                  <a:lnTo>
                    <a:pt x="5273324" y="4526023"/>
                  </a:lnTo>
                  <a:lnTo>
                    <a:pt x="4613420" y="4526023"/>
                  </a:lnTo>
                  <a:lnTo>
                    <a:pt x="4661623" y="4409094"/>
                  </a:lnTo>
                  <a:cubicBezTo>
                    <a:pt x="4777041" y="4087572"/>
                    <a:pt x="4835557" y="3744753"/>
                    <a:pt x="4835557" y="3389953"/>
                  </a:cubicBezTo>
                  <a:cubicBezTo>
                    <a:pt x="4835557" y="3030072"/>
                    <a:pt x="4775428" y="2679509"/>
                    <a:pt x="4656910" y="2347944"/>
                  </a:cubicBezTo>
                  <a:cubicBezTo>
                    <a:pt x="4536532" y="2011174"/>
                    <a:pt x="4361732" y="1712040"/>
                    <a:pt x="4137464" y="1458888"/>
                  </a:cubicBezTo>
                  <a:cubicBezTo>
                    <a:pt x="3903404" y="1194604"/>
                    <a:pt x="3620870" y="988162"/>
                    <a:pt x="3297796" y="845129"/>
                  </a:cubicBezTo>
                  <a:cubicBezTo>
                    <a:pt x="2941004" y="687212"/>
                    <a:pt x="2534743" y="607104"/>
                    <a:pt x="2090301" y="607104"/>
                  </a:cubicBezTo>
                  <a:lnTo>
                    <a:pt x="2083978" y="607104"/>
                  </a:lnTo>
                  <a:lnTo>
                    <a:pt x="2073317" y="607104"/>
                  </a:lnTo>
                  <a:lnTo>
                    <a:pt x="2062656" y="606741"/>
                  </a:lnTo>
                  <a:cubicBezTo>
                    <a:pt x="2027819" y="605532"/>
                    <a:pt x="1994222" y="605046"/>
                    <a:pt x="1959882" y="605046"/>
                  </a:cubicBezTo>
                  <a:cubicBezTo>
                    <a:pt x="1555729" y="605046"/>
                    <a:pt x="1186663" y="683098"/>
                    <a:pt x="862722" y="837143"/>
                  </a:cubicBezTo>
                  <a:cubicBezTo>
                    <a:pt x="567171" y="977755"/>
                    <a:pt x="307943" y="1181776"/>
                    <a:pt x="92355" y="1443641"/>
                  </a:cubicBezTo>
                  <a:lnTo>
                    <a:pt x="0" y="1567870"/>
                  </a:lnTo>
                  <a:lnTo>
                    <a:pt x="0" y="675495"/>
                  </a:lnTo>
                  <a:lnTo>
                    <a:pt x="64855" y="618817"/>
                  </a:lnTo>
                  <a:cubicBezTo>
                    <a:pt x="554222" y="235740"/>
                    <a:pt x="1186594" y="0"/>
                    <a:pt x="1959882"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p>
          </p:txBody>
        </p:sp>
        <p:sp useBgFill="1">
          <p:nvSpPr>
            <p:cNvPr id="39" name="Freeform: Shape 38">
              <a:extLst>
                <a:ext uri="{FF2B5EF4-FFF2-40B4-BE49-F238E27FC236}">
                  <a16:creationId xmlns:a16="http://schemas.microsoft.com/office/drawing/2014/main" id="{9A1ACE64-3E71-49F9-A03A-2B0836727E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2317967"/>
              <a:ext cx="5635125" cy="4536263"/>
            </a:xfrm>
            <a:custGeom>
              <a:avLst/>
              <a:gdLst>
                <a:gd name="connsiteX0" fmla="*/ 2112370 w 5635125"/>
                <a:gd name="connsiteY0" fmla="*/ 2011 h 4536263"/>
                <a:gd name="connsiteX1" fmla="*/ 3443962 w 5635125"/>
                <a:gd name="connsiteY1" fmla="*/ 201797 h 4536263"/>
                <a:gd name="connsiteX2" fmla="*/ 3524048 w 5635125"/>
                <a:gd name="connsiteY2" fmla="*/ 230356 h 4536263"/>
                <a:gd name="connsiteX3" fmla="*/ 3564215 w 5635125"/>
                <a:gd name="connsiteY3" fmla="*/ 244513 h 4536263"/>
                <a:gd name="connsiteX4" fmla="*/ 3604134 w 5635125"/>
                <a:gd name="connsiteY4" fmla="*/ 259397 h 4536263"/>
                <a:gd name="connsiteX5" fmla="*/ 3761580 w 5635125"/>
                <a:gd name="connsiteY5" fmla="*/ 325106 h 4536263"/>
                <a:gd name="connsiteX6" fmla="*/ 3915926 w 5635125"/>
                <a:gd name="connsiteY6" fmla="*/ 398680 h 4536263"/>
                <a:gd name="connsiteX7" fmla="*/ 4066305 w 5635125"/>
                <a:gd name="connsiteY7" fmla="*/ 480844 h 4536263"/>
                <a:gd name="connsiteX8" fmla="*/ 4617984 w 5635125"/>
                <a:gd name="connsiteY8" fmla="*/ 890098 h 4536263"/>
                <a:gd name="connsiteX9" fmla="*/ 5387359 w 5635125"/>
                <a:gd name="connsiteY9" fmla="*/ 2020324 h 4536263"/>
                <a:gd name="connsiteX10" fmla="*/ 5634933 w 5635125"/>
                <a:gd name="connsiteY10" fmla="*/ 3356508 h 4536263"/>
                <a:gd name="connsiteX11" fmla="*/ 5426809 w 5635125"/>
                <a:gd name="connsiteY11" fmla="*/ 4521289 h 4536263"/>
                <a:gd name="connsiteX12" fmla="*/ 5420775 w 5635125"/>
                <a:gd name="connsiteY12" fmla="*/ 4536263 h 4536263"/>
                <a:gd name="connsiteX13" fmla="*/ 5192615 w 5635125"/>
                <a:gd name="connsiteY13" fmla="*/ 4536263 h 4536263"/>
                <a:gd name="connsiteX14" fmla="*/ 5252198 w 5635125"/>
                <a:gd name="connsiteY14" fmla="*/ 4305372 h 4536263"/>
                <a:gd name="connsiteX15" fmla="*/ 5302934 w 5635125"/>
                <a:gd name="connsiteY15" fmla="*/ 3992169 h 4536263"/>
                <a:gd name="connsiteX16" fmla="*/ 5317935 w 5635125"/>
                <a:gd name="connsiteY16" fmla="*/ 3834617 h 4536263"/>
                <a:gd name="connsiteX17" fmla="*/ 5326240 w 5635125"/>
                <a:gd name="connsiteY17" fmla="*/ 3676819 h 4536263"/>
                <a:gd name="connsiteX18" fmla="*/ 5328597 w 5635125"/>
                <a:gd name="connsiteY18" fmla="*/ 3519023 h 4536263"/>
                <a:gd name="connsiteX19" fmla="*/ 5326862 w 5635125"/>
                <a:gd name="connsiteY19" fmla="*/ 3440247 h 4536263"/>
                <a:gd name="connsiteX20" fmla="*/ 5324754 w 5635125"/>
                <a:gd name="connsiteY20" fmla="*/ 3361590 h 4536263"/>
                <a:gd name="connsiteX21" fmla="*/ 5320291 w 5635125"/>
                <a:gd name="connsiteY21" fmla="*/ 3282936 h 4536263"/>
                <a:gd name="connsiteX22" fmla="*/ 5314712 w 5635125"/>
                <a:gd name="connsiteY22" fmla="*/ 3204522 h 4536263"/>
                <a:gd name="connsiteX23" fmla="*/ 5307521 w 5635125"/>
                <a:gd name="connsiteY23" fmla="*/ 3126228 h 4536263"/>
                <a:gd name="connsiteX24" fmla="*/ 5304050 w 5635125"/>
                <a:gd name="connsiteY24" fmla="*/ 3087142 h 4536263"/>
                <a:gd name="connsiteX25" fmla="*/ 5299091 w 5635125"/>
                <a:gd name="connsiteY25" fmla="*/ 3048177 h 4536263"/>
                <a:gd name="connsiteX26" fmla="*/ 5249253 w 5635125"/>
                <a:gd name="connsiteY26" fmla="*/ 2738030 h 4536263"/>
                <a:gd name="connsiteX27" fmla="*/ 5078790 w 5635125"/>
                <a:gd name="connsiteY27" fmla="*/ 2134677 h 4536263"/>
                <a:gd name="connsiteX28" fmla="*/ 4445910 w 5635125"/>
                <a:gd name="connsiteY28" fmla="*/ 1049950 h 4536263"/>
                <a:gd name="connsiteX29" fmla="*/ 3975680 w 5635125"/>
                <a:gd name="connsiteY29" fmla="*/ 613349 h 4536263"/>
                <a:gd name="connsiteX30" fmla="*/ 3842409 w 5635125"/>
                <a:gd name="connsiteY30" fmla="*/ 520416 h 4536263"/>
                <a:gd name="connsiteX31" fmla="*/ 3703560 w 5635125"/>
                <a:gd name="connsiteY31" fmla="*/ 434620 h 4536263"/>
                <a:gd name="connsiteX32" fmla="*/ 3559132 w 5635125"/>
                <a:gd name="connsiteY32" fmla="*/ 357174 h 4536263"/>
                <a:gd name="connsiteX33" fmla="*/ 3409869 w 5635125"/>
                <a:gd name="connsiteY33" fmla="*/ 287835 h 4536263"/>
                <a:gd name="connsiteX34" fmla="*/ 3391024 w 5635125"/>
                <a:gd name="connsiteY34" fmla="*/ 279364 h 4536263"/>
                <a:gd name="connsiteX35" fmla="*/ 3371810 w 5635125"/>
                <a:gd name="connsiteY35" fmla="*/ 271862 h 4536263"/>
                <a:gd name="connsiteX36" fmla="*/ 3333378 w 5635125"/>
                <a:gd name="connsiteY36" fmla="*/ 256857 h 4536263"/>
                <a:gd name="connsiteX37" fmla="*/ 3256391 w 5635125"/>
                <a:gd name="connsiteY37" fmla="*/ 226846 h 4536263"/>
                <a:gd name="connsiteX38" fmla="*/ 3178039 w 5635125"/>
                <a:gd name="connsiteY38" fmla="*/ 200103 h 4536263"/>
                <a:gd name="connsiteX39" fmla="*/ 3099068 w 5635125"/>
                <a:gd name="connsiteY39" fmla="*/ 174933 h 4536263"/>
                <a:gd name="connsiteX40" fmla="*/ 3059520 w 5635125"/>
                <a:gd name="connsiteY40" fmla="*/ 162469 h 4536263"/>
                <a:gd name="connsiteX41" fmla="*/ 3019354 w 5635125"/>
                <a:gd name="connsiteY41" fmla="*/ 152062 h 4536263"/>
                <a:gd name="connsiteX42" fmla="*/ 2938896 w 5635125"/>
                <a:gd name="connsiteY42" fmla="*/ 131490 h 4536263"/>
                <a:gd name="connsiteX43" fmla="*/ 2776242 w 5635125"/>
                <a:gd name="connsiteY43" fmla="*/ 96762 h 4536263"/>
                <a:gd name="connsiteX44" fmla="*/ 2111872 w 5635125"/>
                <a:gd name="connsiteY44" fmla="*/ 38314 h 4536263"/>
                <a:gd name="connsiteX45" fmla="*/ 1447502 w 5635125"/>
                <a:gd name="connsiteY45" fmla="*/ 87201 h 4536263"/>
                <a:gd name="connsiteX46" fmla="*/ 1365679 w 5635125"/>
                <a:gd name="connsiteY46" fmla="*/ 101965 h 4536263"/>
                <a:gd name="connsiteX47" fmla="*/ 1284974 w 5635125"/>
                <a:gd name="connsiteY47" fmla="*/ 121446 h 4536263"/>
                <a:gd name="connsiteX48" fmla="*/ 1204515 w 5635125"/>
                <a:gd name="connsiteY48" fmla="*/ 141291 h 4536263"/>
                <a:gd name="connsiteX49" fmla="*/ 1125296 w 5635125"/>
                <a:gd name="connsiteY49" fmla="*/ 165253 h 4536263"/>
                <a:gd name="connsiteX50" fmla="*/ 1046326 w 5635125"/>
                <a:gd name="connsiteY50" fmla="*/ 189939 h 4536263"/>
                <a:gd name="connsiteX51" fmla="*/ 1026614 w 5635125"/>
                <a:gd name="connsiteY51" fmla="*/ 196231 h 4536263"/>
                <a:gd name="connsiteX52" fmla="*/ 1007275 w 5635125"/>
                <a:gd name="connsiteY52" fmla="*/ 203492 h 4536263"/>
                <a:gd name="connsiteX53" fmla="*/ 968719 w 5635125"/>
                <a:gd name="connsiteY53" fmla="*/ 218255 h 4536263"/>
                <a:gd name="connsiteX54" fmla="*/ 891856 w 5635125"/>
                <a:gd name="connsiteY54" fmla="*/ 247901 h 4536263"/>
                <a:gd name="connsiteX55" fmla="*/ 872641 w 5635125"/>
                <a:gd name="connsiteY55" fmla="*/ 255283 h 4536263"/>
                <a:gd name="connsiteX56" fmla="*/ 853922 w 5635125"/>
                <a:gd name="connsiteY56" fmla="*/ 263755 h 4536263"/>
                <a:gd name="connsiteX57" fmla="*/ 816481 w 5635125"/>
                <a:gd name="connsiteY57" fmla="*/ 280817 h 4536263"/>
                <a:gd name="connsiteX58" fmla="*/ 260959 w 5635125"/>
                <a:gd name="connsiteY58" fmla="*/ 618433 h 4536263"/>
                <a:gd name="connsiteX59" fmla="*/ 21645 w 5635125"/>
                <a:gd name="connsiteY59" fmla="*/ 832906 h 4536263"/>
                <a:gd name="connsiteX60" fmla="*/ 0 w 5635125"/>
                <a:gd name="connsiteY60" fmla="*/ 857354 h 4536263"/>
                <a:gd name="connsiteX61" fmla="*/ 0 w 5635125"/>
                <a:gd name="connsiteY61" fmla="*/ 593247 h 4536263"/>
                <a:gd name="connsiteX62" fmla="*/ 18510 w 5635125"/>
                <a:gd name="connsiteY62" fmla="*/ 579335 h 4536263"/>
                <a:gd name="connsiteX63" fmla="*/ 161780 w 5635125"/>
                <a:gd name="connsiteY63" fmla="*/ 484113 h 4536263"/>
                <a:gd name="connsiteX64" fmla="*/ 778792 w 5635125"/>
                <a:gd name="connsiteY64" fmla="*/ 190181 h 4536263"/>
                <a:gd name="connsiteX65" fmla="*/ 2112370 w 5635125"/>
                <a:gd name="connsiteY65" fmla="*/ 2011 h 453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635125" h="4536263">
                  <a:moveTo>
                    <a:pt x="2112370" y="2011"/>
                  </a:moveTo>
                  <a:cubicBezTo>
                    <a:pt x="2560655" y="2374"/>
                    <a:pt x="3013032" y="58402"/>
                    <a:pt x="3443962" y="201797"/>
                  </a:cubicBezTo>
                  <a:lnTo>
                    <a:pt x="3524048" y="230356"/>
                  </a:lnTo>
                  <a:lnTo>
                    <a:pt x="3564215" y="244513"/>
                  </a:lnTo>
                  <a:cubicBezTo>
                    <a:pt x="3577605" y="249353"/>
                    <a:pt x="3591118" y="253589"/>
                    <a:pt x="3604134" y="259397"/>
                  </a:cubicBezTo>
                  <a:cubicBezTo>
                    <a:pt x="3656450" y="281301"/>
                    <a:pt x="3709388" y="302356"/>
                    <a:pt x="3761580" y="325106"/>
                  </a:cubicBezTo>
                  <a:cubicBezTo>
                    <a:pt x="3812903" y="349550"/>
                    <a:pt x="3864849" y="373268"/>
                    <a:pt x="3915926" y="398680"/>
                  </a:cubicBezTo>
                  <a:cubicBezTo>
                    <a:pt x="3965887" y="426028"/>
                    <a:pt x="4016716" y="452409"/>
                    <a:pt x="4066305" y="480844"/>
                  </a:cubicBezTo>
                  <a:cubicBezTo>
                    <a:pt x="4263794" y="596166"/>
                    <a:pt x="4449629" y="733392"/>
                    <a:pt x="4617984" y="890098"/>
                  </a:cubicBezTo>
                  <a:cubicBezTo>
                    <a:pt x="4954818" y="1203754"/>
                    <a:pt x="5217764" y="1595219"/>
                    <a:pt x="5387359" y="2020324"/>
                  </a:cubicBezTo>
                  <a:cubicBezTo>
                    <a:pt x="5557947" y="2445551"/>
                    <a:pt x="5639646" y="2902604"/>
                    <a:pt x="5634933" y="3356508"/>
                  </a:cubicBezTo>
                  <a:cubicBezTo>
                    <a:pt x="5631191" y="3754046"/>
                    <a:pt x="5559369" y="4148944"/>
                    <a:pt x="5426809" y="4521289"/>
                  </a:cubicBezTo>
                  <a:lnTo>
                    <a:pt x="5420775" y="4536263"/>
                  </a:lnTo>
                  <a:lnTo>
                    <a:pt x="5192615" y="4536263"/>
                  </a:lnTo>
                  <a:lnTo>
                    <a:pt x="5252198" y="4305372"/>
                  </a:lnTo>
                  <a:cubicBezTo>
                    <a:pt x="5273894" y="4201637"/>
                    <a:pt x="5290785" y="4097084"/>
                    <a:pt x="5302934" y="3992169"/>
                  </a:cubicBezTo>
                  <a:lnTo>
                    <a:pt x="5317935" y="3834617"/>
                  </a:lnTo>
                  <a:cubicBezTo>
                    <a:pt x="5320661" y="3781977"/>
                    <a:pt x="5324259" y="3729339"/>
                    <a:pt x="5326240" y="3676819"/>
                  </a:cubicBezTo>
                  <a:cubicBezTo>
                    <a:pt x="5326862" y="3624181"/>
                    <a:pt x="5328968" y="3571662"/>
                    <a:pt x="5328597" y="3519023"/>
                  </a:cubicBezTo>
                  <a:lnTo>
                    <a:pt x="5326862" y="3440247"/>
                  </a:lnTo>
                  <a:cubicBezTo>
                    <a:pt x="5326117" y="3413987"/>
                    <a:pt x="5326862" y="3387729"/>
                    <a:pt x="5324754" y="3361590"/>
                  </a:cubicBezTo>
                  <a:lnTo>
                    <a:pt x="5320291" y="3282936"/>
                  </a:lnTo>
                  <a:cubicBezTo>
                    <a:pt x="5318678" y="3256798"/>
                    <a:pt x="5317812" y="3230537"/>
                    <a:pt x="5314712" y="3204522"/>
                  </a:cubicBezTo>
                  <a:lnTo>
                    <a:pt x="5307521" y="3126228"/>
                  </a:lnTo>
                  <a:lnTo>
                    <a:pt x="5304050" y="3087142"/>
                  </a:lnTo>
                  <a:cubicBezTo>
                    <a:pt x="5302934" y="3074072"/>
                    <a:pt x="5300704" y="3061124"/>
                    <a:pt x="5299091" y="3048177"/>
                  </a:cubicBezTo>
                  <a:cubicBezTo>
                    <a:pt x="5286074" y="2944230"/>
                    <a:pt x="5269833" y="2840646"/>
                    <a:pt x="5249253" y="2738030"/>
                  </a:cubicBezTo>
                  <a:cubicBezTo>
                    <a:pt x="5208342" y="2532798"/>
                    <a:pt x="5151563" y="2330834"/>
                    <a:pt x="5078790" y="2134677"/>
                  </a:cubicBezTo>
                  <a:cubicBezTo>
                    <a:pt x="4932999" y="1742729"/>
                    <a:pt x="4725096" y="1371231"/>
                    <a:pt x="4445910" y="1049950"/>
                  </a:cubicBezTo>
                  <a:cubicBezTo>
                    <a:pt x="4306688" y="889252"/>
                    <a:pt x="4149614" y="741739"/>
                    <a:pt x="3975680" y="613349"/>
                  </a:cubicBezTo>
                  <a:cubicBezTo>
                    <a:pt x="3932043" y="581525"/>
                    <a:pt x="3886916" y="551514"/>
                    <a:pt x="3842409" y="520416"/>
                  </a:cubicBezTo>
                  <a:cubicBezTo>
                    <a:pt x="3796787" y="491131"/>
                    <a:pt x="3749926" y="463419"/>
                    <a:pt x="3703560" y="434620"/>
                  </a:cubicBezTo>
                  <a:cubicBezTo>
                    <a:pt x="3656077" y="407756"/>
                    <a:pt x="3607357" y="383069"/>
                    <a:pt x="3559132" y="357174"/>
                  </a:cubicBezTo>
                  <a:cubicBezTo>
                    <a:pt x="3510163" y="332850"/>
                    <a:pt x="3459830" y="310827"/>
                    <a:pt x="3409869" y="287835"/>
                  </a:cubicBezTo>
                  <a:lnTo>
                    <a:pt x="3391024" y="279364"/>
                  </a:lnTo>
                  <a:lnTo>
                    <a:pt x="3371810" y="271862"/>
                  </a:lnTo>
                  <a:lnTo>
                    <a:pt x="3333378" y="256857"/>
                  </a:lnTo>
                  <a:lnTo>
                    <a:pt x="3256391" y="226846"/>
                  </a:lnTo>
                  <a:cubicBezTo>
                    <a:pt x="3230976" y="216077"/>
                    <a:pt x="3204322" y="208816"/>
                    <a:pt x="3178039" y="200103"/>
                  </a:cubicBezTo>
                  <a:lnTo>
                    <a:pt x="3099068" y="174933"/>
                  </a:lnTo>
                  <a:lnTo>
                    <a:pt x="3059520" y="162469"/>
                  </a:lnTo>
                  <a:lnTo>
                    <a:pt x="3019354" y="152062"/>
                  </a:lnTo>
                  <a:lnTo>
                    <a:pt x="2938896" y="131490"/>
                  </a:lnTo>
                  <a:cubicBezTo>
                    <a:pt x="2885463" y="116485"/>
                    <a:pt x="2830668" y="107532"/>
                    <a:pt x="2776242" y="96762"/>
                  </a:cubicBezTo>
                  <a:cubicBezTo>
                    <a:pt x="2557927" y="55618"/>
                    <a:pt x="2335272" y="37588"/>
                    <a:pt x="2111872" y="38314"/>
                  </a:cubicBezTo>
                  <a:cubicBezTo>
                    <a:pt x="1888597" y="32748"/>
                    <a:pt x="1665820" y="47631"/>
                    <a:pt x="1447502" y="87201"/>
                  </a:cubicBezTo>
                  <a:lnTo>
                    <a:pt x="1365679" y="101965"/>
                  </a:lnTo>
                  <a:lnTo>
                    <a:pt x="1284974" y="121446"/>
                  </a:lnTo>
                  <a:lnTo>
                    <a:pt x="1204515" y="141291"/>
                  </a:lnTo>
                  <a:cubicBezTo>
                    <a:pt x="1177737" y="148069"/>
                    <a:pt x="1151703" y="157388"/>
                    <a:pt x="1125296" y="165253"/>
                  </a:cubicBezTo>
                  <a:lnTo>
                    <a:pt x="1046326" y="189939"/>
                  </a:lnTo>
                  <a:cubicBezTo>
                    <a:pt x="1039756" y="191996"/>
                    <a:pt x="1033186" y="193931"/>
                    <a:pt x="1026614" y="196231"/>
                  </a:cubicBezTo>
                  <a:lnTo>
                    <a:pt x="1007275" y="203492"/>
                  </a:lnTo>
                  <a:lnTo>
                    <a:pt x="968719" y="218255"/>
                  </a:lnTo>
                  <a:lnTo>
                    <a:pt x="891856" y="247901"/>
                  </a:lnTo>
                  <a:lnTo>
                    <a:pt x="872641" y="255283"/>
                  </a:lnTo>
                  <a:lnTo>
                    <a:pt x="853922" y="263755"/>
                  </a:lnTo>
                  <a:lnTo>
                    <a:pt x="816481" y="280817"/>
                  </a:lnTo>
                  <a:cubicBezTo>
                    <a:pt x="616389" y="370121"/>
                    <a:pt x="429437" y="484353"/>
                    <a:pt x="260959" y="618433"/>
                  </a:cubicBezTo>
                  <a:cubicBezTo>
                    <a:pt x="176595" y="685350"/>
                    <a:pt x="96787" y="757109"/>
                    <a:pt x="21645" y="832906"/>
                  </a:cubicBezTo>
                  <a:lnTo>
                    <a:pt x="0" y="857354"/>
                  </a:lnTo>
                  <a:lnTo>
                    <a:pt x="0" y="593247"/>
                  </a:lnTo>
                  <a:lnTo>
                    <a:pt x="18510" y="579335"/>
                  </a:lnTo>
                  <a:cubicBezTo>
                    <a:pt x="65368" y="546190"/>
                    <a:pt x="113152" y="514425"/>
                    <a:pt x="161780" y="484113"/>
                  </a:cubicBezTo>
                  <a:cubicBezTo>
                    <a:pt x="356292" y="362861"/>
                    <a:pt x="564071" y="264601"/>
                    <a:pt x="778792" y="190181"/>
                  </a:cubicBezTo>
                  <a:cubicBezTo>
                    <a:pt x="1208731" y="40371"/>
                    <a:pt x="1664207" y="-11299"/>
                    <a:pt x="2112370" y="201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dirty="0"/>
            </a:p>
          </p:txBody>
        </p:sp>
      </p:grpSp>
      <p:sp>
        <p:nvSpPr>
          <p:cNvPr id="3" name="מציין מיקום תוכן 2">
            <a:extLst>
              <a:ext uri="{FF2B5EF4-FFF2-40B4-BE49-F238E27FC236}">
                <a16:creationId xmlns:a16="http://schemas.microsoft.com/office/drawing/2014/main" id="{DC696387-CCF9-4FD1-8509-9713ED0B600A}"/>
              </a:ext>
            </a:extLst>
          </p:cNvPr>
          <p:cNvSpPr>
            <a:spLocks noGrp="1"/>
          </p:cNvSpPr>
          <p:nvPr>
            <p:ph idx="1"/>
          </p:nvPr>
        </p:nvSpPr>
        <p:spPr>
          <a:xfrm>
            <a:off x="5659121" y="694974"/>
            <a:ext cx="6187440" cy="6051266"/>
          </a:xfrm>
        </p:spPr>
        <p:txBody>
          <a:bodyPr anchor="ctr">
            <a:normAutofit/>
          </a:bodyPr>
          <a:lstStyle/>
          <a:p>
            <a:pPr lvl="0">
              <a:buFont typeface="Wingdings" panose="05000000000000000000" pitchFamily="2" charset="2"/>
              <a:buChar char="v"/>
            </a:pPr>
            <a:r>
              <a:rPr lang="he-IL" sz="2400" u="sng" dirty="0">
                <a:solidFill>
                  <a:srgbClr val="663300"/>
                </a:solidFill>
              </a:rPr>
              <a:t>תיאור רקע מקראי: </a:t>
            </a:r>
            <a:r>
              <a:rPr lang="he-IL" sz="2000" dirty="0">
                <a:solidFill>
                  <a:srgbClr val="785754"/>
                </a:solidFill>
              </a:rPr>
              <a:t>בתנ"ך מסופר על משה (כמעט כל התורה), בפעמים הראשונות שמזכירים את משה מוזכר שהוא רואה מעביד מצרי מכה עבד עברי.</a:t>
            </a:r>
            <a:endParaRPr lang="en-US" sz="2000" dirty="0">
              <a:solidFill>
                <a:srgbClr val="785754"/>
              </a:solidFill>
            </a:endParaRPr>
          </a:p>
          <a:p>
            <a:pPr>
              <a:buFont typeface="Wingdings" panose="05000000000000000000" pitchFamily="2" charset="2"/>
              <a:buChar char="v"/>
            </a:pPr>
            <a:r>
              <a:rPr lang="he-IL" sz="2000" dirty="0">
                <a:solidFill>
                  <a:srgbClr val="785754"/>
                </a:solidFill>
              </a:rPr>
              <a:t>בחרנו בסיפור יציאת מצריים מנקודת ראיה של העברי אותו משה הציל מידי המצרי.</a:t>
            </a:r>
            <a:br>
              <a:rPr lang="he-IL" sz="2000" dirty="0">
                <a:solidFill>
                  <a:srgbClr val="785754"/>
                </a:solidFill>
              </a:rPr>
            </a:br>
            <a:r>
              <a:rPr lang="he-IL" sz="2000" dirty="0">
                <a:solidFill>
                  <a:srgbClr val="785754"/>
                </a:solidFill>
              </a:rPr>
              <a:t>הסיפור מתאר את עלילות בני ישראל במצרים מנקודת מבט של עברי פשוט שנקשר בגורל משה מספר פעמים ומשפיע על סיפור יציאת מצרים בכל מיני אופנים.</a:t>
            </a:r>
            <a:br>
              <a:rPr lang="he-IL" sz="2000" dirty="0">
                <a:solidFill>
                  <a:srgbClr val="785754"/>
                </a:solidFill>
              </a:rPr>
            </a:br>
            <a:r>
              <a:rPr lang="he-IL" sz="2000" dirty="0">
                <a:solidFill>
                  <a:srgbClr val="785754"/>
                </a:solidFill>
              </a:rPr>
              <a:t>מאחר ולא ידוע לנו על סיפור כזה, השתמשנו בתיאורים מסיפור יציאת מצרים על מנת להבין את מצבו של העברי הפשוט בתקופה הזו והוספנו עלילה בהתאם.</a:t>
            </a:r>
            <a:endParaRPr lang="en-US" sz="2000" dirty="0">
              <a:solidFill>
                <a:srgbClr val="785754"/>
              </a:solidFill>
            </a:endParaRPr>
          </a:p>
          <a:p>
            <a:pPr lvl="0">
              <a:buFont typeface="Wingdings" panose="05000000000000000000" pitchFamily="2" charset="2"/>
              <a:buChar char="v"/>
            </a:pPr>
            <a:r>
              <a:rPr lang="he-IL" sz="2400" u="sng" dirty="0">
                <a:solidFill>
                  <a:srgbClr val="663300"/>
                </a:solidFill>
              </a:rPr>
              <a:t>תיאור רקע מקראי: </a:t>
            </a:r>
            <a:r>
              <a:rPr lang="he-IL" sz="2000" dirty="0">
                <a:solidFill>
                  <a:srgbClr val="785754"/>
                </a:solidFill>
              </a:rPr>
              <a:t>פרעה מלך מצרים מצווה להשליך את כל הזכרים שנולדים לבני ישראל ליאור (נהר גדול במרכז מצרים), יוכבד אמא של משה מחביאה אותו ואז בונה תיבה ושמה בפנים את משה הפעוט ושולחת את התיבה על פני המים, לאחר מכן בת פרעה תמצא את התיבה ותאמץ את משה.</a:t>
            </a:r>
            <a:endParaRPr lang="en-US" sz="2000" dirty="0">
              <a:solidFill>
                <a:srgbClr val="785754"/>
              </a:solidFill>
            </a:endParaRPr>
          </a:p>
          <a:p>
            <a:endParaRPr lang="he-IL" sz="2000" dirty="0">
              <a:solidFill>
                <a:srgbClr val="785754"/>
              </a:solidFill>
            </a:endParaRPr>
          </a:p>
        </p:txBody>
      </p:sp>
      <p:sp>
        <p:nvSpPr>
          <p:cNvPr id="8" name="מלבן 7">
            <a:extLst>
              <a:ext uri="{FF2B5EF4-FFF2-40B4-BE49-F238E27FC236}">
                <a16:creationId xmlns:a16="http://schemas.microsoft.com/office/drawing/2014/main" id="{D2279EE0-1238-4A92-AB64-445F869A131B}"/>
              </a:ext>
            </a:extLst>
          </p:cNvPr>
          <p:cNvSpPr/>
          <p:nvPr/>
        </p:nvSpPr>
        <p:spPr>
          <a:xfrm>
            <a:off x="-3" y="0"/>
            <a:ext cx="12191695" cy="6852960"/>
          </a:xfrm>
          <a:prstGeom prst="rect">
            <a:avLst/>
          </a:prstGeom>
          <a:noFill/>
          <a:ln w="206375">
            <a:solidFill>
              <a:srgbClr val="78575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1"/>
          </a:p>
        </p:txBody>
      </p:sp>
      <p:pic>
        <p:nvPicPr>
          <p:cNvPr id="45" name="תמונה 44" descr="תמונה שמכילה טקסט&#10;&#10;התיאור נוצר באופן אוטומטי">
            <a:extLst>
              <a:ext uri="{FF2B5EF4-FFF2-40B4-BE49-F238E27FC236}">
                <a16:creationId xmlns:a16="http://schemas.microsoft.com/office/drawing/2014/main" id="{8268EDD8-501D-4062-8532-2911258FD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18" y="377305"/>
            <a:ext cx="4273461" cy="1918697"/>
          </a:xfrm>
          <a:prstGeom prst="ellipse">
            <a:avLst/>
          </a:prstGeom>
          <a:ln>
            <a:noFill/>
          </a:ln>
          <a:effectLst>
            <a:softEdge rad="112500"/>
          </a:effectLst>
        </p:spPr>
      </p:pic>
    </p:spTree>
    <p:extLst>
      <p:ext uri="{BB962C8B-B14F-4D97-AF65-F5344CB8AC3E}">
        <p14:creationId xmlns:p14="http://schemas.microsoft.com/office/powerpoint/2010/main" val="6956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תמונה 7" descr="תמונה שמכילה טקסט&#10;&#10;התיאור נוצר באופן אוטומטי">
            <a:extLst>
              <a:ext uri="{FF2B5EF4-FFF2-40B4-BE49-F238E27FC236}">
                <a16:creationId xmlns:a16="http://schemas.microsoft.com/office/drawing/2014/main" id="{8112E866-32B2-4F3B-A006-C86C5FE4F573}"/>
              </a:ext>
            </a:extLst>
          </p:cNvPr>
          <p:cNvPicPr>
            <a:picLocks noChangeAspect="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l="1304" r="1" b="1"/>
          <a:stretch/>
        </p:blipFill>
        <p:spPr>
          <a:xfrm>
            <a:off x="-19" y="10"/>
            <a:ext cx="12192000" cy="6855948"/>
          </a:xfrm>
          <a:prstGeom prst="rect">
            <a:avLst/>
          </a:prstGeom>
        </p:spPr>
      </p:pic>
      <p:sp>
        <p:nvSpPr>
          <p:cNvPr id="2" name="כותרת 1">
            <a:extLst>
              <a:ext uri="{FF2B5EF4-FFF2-40B4-BE49-F238E27FC236}">
                <a16:creationId xmlns:a16="http://schemas.microsoft.com/office/drawing/2014/main" id="{0893F5F5-B5AE-4AE7-ADBD-986073D7B638}"/>
              </a:ext>
            </a:extLst>
          </p:cNvPr>
          <p:cNvSpPr>
            <a:spLocks noGrp="1"/>
          </p:cNvSpPr>
          <p:nvPr>
            <p:ph type="title"/>
          </p:nvPr>
        </p:nvSpPr>
        <p:spPr>
          <a:xfrm>
            <a:off x="10272713" y="95475"/>
            <a:ext cx="1763605" cy="575387"/>
          </a:xfrm>
        </p:spPr>
        <p:txBody>
          <a:bodyPr>
            <a:normAutofit fontScale="90000"/>
          </a:bodyPr>
          <a:lstStyle/>
          <a:p>
            <a:r>
              <a:rPr lang="he-IL" dirty="0">
                <a:cs typeface="+mn-cs"/>
              </a:rPr>
              <a:t>עלילה</a:t>
            </a:r>
          </a:p>
        </p:txBody>
      </p:sp>
      <p:sp>
        <p:nvSpPr>
          <p:cNvPr id="3" name="מציין מיקום תוכן 2">
            <a:extLst>
              <a:ext uri="{FF2B5EF4-FFF2-40B4-BE49-F238E27FC236}">
                <a16:creationId xmlns:a16="http://schemas.microsoft.com/office/drawing/2014/main" id="{DC696387-CCF9-4FD1-8509-9713ED0B600A}"/>
              </a:ext>
            </a:extLst>
          </p:cNvPr>
          <p:cNvSpPr>
            <a:spLocks noGrp="1"/>
          </p:cNvSpPr>
          <p:nvPr>
            <p:ph idx="1"/>
          </p:nvPr>
        </p:nvSpPr>
        <p:spPr>
          <a:xfrm>
            <a:off x="155683" y="670862"/>
            <a:ext cx="6402857" cy="5382805"/>
          </a:xfrm>
        </p:spPr>
        <p:txBody>
          <a:bodyPr anchor="t">
            <a:normAutofit/>
          </a:bodyPr>
          <a:lstStyle/>
          <a:p>
            <a:pPr>
              <a:buFont typeface="Wingdings" panose="05000000000000000000" pitchFamily="2" charset="2"/>
              <a:buChar char="v"/>
            </a:pPr>
            <a:r>
              <a:rPr lang="he-IL" dirty="0"/>
              <a:t>הסיפור מתחיל בנער עברי פשוט שפוגש ביוכבד אמא של משה על גדת היאור כאשר היא מכינה את התיבה שאליה יוכנס משה.</a:t>
            </a:r>
            <a:br>
              <a:rPr lang="he-IL" dirty="0"/>
            </a:br>
            <a:r>
              <a:rPr lang="he-IL" dirty="0"/>
              <a:t>המפגש הזה מוביל אותנו </a:t>
            </a:r>
            <a:r>
              <a:rPr lang="he-IL" sz="3200" dirty="0">
                <a:solidFill>
                  <a:srgbClr val="FF0000"/>
                </a:solidFill>
              </a:rPr>
              <a:t>לנקודת פיצול הראשונה- </a:t>
            </a:r>
            <a:r>
              <a:rPr lang="he-IL" b="1" dirty="0">
                <a:solidFill>
                  <a:srgbClr val="FF0000"/>
                </a:solidFill>
              </a:rPr>
              <a:t>מפגש עם יוכבד על גדת היאור:</a:t>
            </a:r>
            <a:endParaRPr lang="en-US" dirty="0">
              <a:solidFill>
                <a:srgbClr val="FF0000"/>
              </a:solidFill>
            </a:endParaRPr>
          </a:p>
          <a:p>
            <a:pPr lvl="1">
              <a:buFont typeface="Wingdings" panose="05000000000000000000" pitchFamily="2" charset="2"/>
              <a:buChar char="v"/>
            </a:pPr>
            <a:r>
              <a:rPr lang="he-IL" dirty="0"/>
              <a:t>לעברי תהיה אפשרות לבחור האם לעזור ליוכבד בבניית התיבה או ללכת משם.</a:t>
            </a:r>
            <a:br>
              <a:rPr lang="he-IL" dirty="0"/>
            </a:br>
            <a:r>
              <a:rPr lang="he-IL" dirty="0"/>
              <a:t>במידה ויבחר לעזור ליוכבד היא תגיד לו שהיא תדאג שמשה ידע אודותיו ועל העזרה שנתן לה.</a:t>
            </a:r>
            <a:endParaRPr lang="en-US" dirty="0"/>
          </a:p>
          <a:p>
            <a:endParaRPr lang="he-IL" dirty="0"/>
          </a:p>
        </p:txBody>
      </p:sp>
      <p:sp>
        <p:nvSpPr>
          <p:cNvPr id="13"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6" y="581161"/>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11" rtl="0">
              <a:defRPr/>
            </a:pPr>
            <a:endParaRPr lang="en-US" sz="1801">
              <a:solidFill>
                <a:prstClr val="white"/>
              </a:solidFill>
              <a:latin typeface="Calibri" panose="020F0502020204030204"/>
            </a:endParaRPr>
          </a:p>
        </p:txBody>
      </p:sp>
      <p:pic>
        <p:nvPicPr>
          <p:cNvPr id="10" name="תמונה 9" descr="תמונה שמכילה טקסט&#10;&#10;התיאור נוצר באופן אוטומטי">
            <a:extLst>
              <a:ext uri="{FF2B5EF4-FFF2-40B4-BE49-F238E27FC236}">
                <a16:creationId xmlns:a16="http://schemas.microsoft.com/office/drawing/2014/main" id="{773C3961-BAB6-4F6A-99CA-5C8FFB0BA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987" y="4619624"/>
            <a:ext cx="4076700" cy="1948663"/>
          </a:xfrm>
          <a:prstGeom prst="ellipse">
            <a:avLst/>
          </a:prstGeom>
          <a:ln>
            <a:noFill/>
          </a:ln>
          <a:effectLst>
            <a:softEdge rad="112500"/>
          </a:effectLst>
        </p:spPr>
      </p:pic>
      <p:pic>
        <p:nvPicPr>
          <p:cNvPr id="16" name="תמונה 15" descr="תמונה שמכילה טקסט&#10;&#10;התיאור נוצר באופן אוטומטי">
            <a:extLst>
              <a:ext uri="{FF2B5EF4-FFF2-40B4-BE49-F238E27FC236}">
                <a16:creationId xmlns:a16="http://schemas.microsoft.com/office/drawing/2014/main" id="{29D3DBEF-4870-47E5-8B27-B7C850CE6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7777" y="1049238"/>
            <a:ext cx="6341219" cy="5653617"/>
          </a:xfrm>
          <a:prstGeom prst="ellipse">
            <a:avLst/>
          </a:prstGeom>
          <a:ln>
            <a:noFill/>
          </a:ln>
          <a:effectLst>
            <a:softEdge rad="112500"/>
          </a:effectLst>
        </p:spPr>
      </p:pic>
      <p:sp>
        <p:nvSpPr>
          <p:cNvPr id="4" name="מלבן 3">
            <a:extLst>
              <a:ext uri="{FF2B5EF4-FFF2-40B4-BE49-F238E27FC236}">
                <a16:creationId xmlns:a16="http://schemas.microsoft.com/office/drawing/2014/main" id="{FF3DE494-3664-40A2-8584-2EDCBBB40819}"/>
              </a:ext>
            </a:extLst>
          </p:cNvPr>
          <p:cNvSpPr/>
          <p:nvPr/>
        </p:nvSpPr>
        <p:spPr>
          <a:xfrm>
            <a:off x="-3" y="0"/>
            <a:ext cx="12191695" cy="6852960"/>
          </a:xfrm>
          <a:prstGeom prst="rect">
            <a:avLst/>
          </a:prstGeom>
          <a:noFill/>
          <a:ln w="206375">
            <a:solidFill>
              <a:srgbClr val="78575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1"/>
          </a:p>
        </p:txBody>
      </p:sp>
    </p:spTree>
    <p:extLst>
      <p:ext uri="{BB962C8B-B14F-4D97-AF65-F5344CB8AC3E}">
        <p14:creationId xmlns:p14="http://schemas.microsoft.com/office/powerpoint/2010/main" val="177002276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תמונה 7" descr="תמונה שמכילה טקסט&#10;&#10;התיאור נוצר באופן אוטומטי">
            <a:extLst>
              <a:ext uri="{FF2B5EF4-FFF2-40B4-BE49-F238E27FC236}">
                <a16:creationId xmlns:a16="http://schemas.microsoft.com/office/drawing/2014/main" id="{3C9BE6FD-08F6-4410-9E86-3E6C015F5514}"/>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colorTemperature colorTemp="53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86035" y="103466"/>
            <a:ext cx="12010409" cy="6761860"/>
          </a:xfrm>
          <a:prstGeom prst="rect">
            <a:avLst/>
          </a:prstGeom>
        </p:spPr>
      </p:pic>
      <p:sp>
        <p:nvSpPr>
          <p:cNvPr id="2" name="כותרת 1">
            <a:extLst>
              <a:ext uri="{FF2B5EF4-FFF2-40B4-BE49-F238E27FC236}">
                <a16:creationId xmlns:a16="http://schemas.microsoft.com/office/drawing/2014/main" id="{0893F5F5-B5AE-4AE7-ADBD-986073D7B638}"/>
              </a:ext>
            </a:extLst>
          </p:cNvPr>
          <p:cNvSpPr>
            <a:spLocks noGrp="1"/>
          </p:cNvSpPr>
          <p:nvPr>
            <p:ph type="title"/>
          </p:nvPr>
        </p:nvSpPr>
        <p:spPr>
          <a:xfrm>
            <a:off x="1761818" y="103467"/>
            <a:ext cx="10334626" cy="568325"/>
          </a:xfrm>
        </p:spPr>
        <p:txBody>
          <a:bodyPr>
            <a:normAutofit fontScale="90000"/>
          </a:bodyPr>
          <a:lstStyle/>
          <a:p>
            <a:r>
              <a:rPr lang="he-IL" dirty="0">
                <a:cs typeface="+mn-cs"/>
              </a:rPr>
              <a:t>עלילה</a:t>
            </a:r>
          </a:p>
        </p:txBody>
      </p:sp>
      <p:sp>
        <p:nvSpPr>
          <p:cNvPr id="3" name="מציין מיקום תוכן 2">
            <a:extLst>
              <a:ext uri="{FF2B5EF4-FFF2-40B4-BE49-F238E27FC236}">
                <a16:creationId xmlns:a16="http://schemas.microsoft.com/office/drawing/2014/main" id="{DC696387-CCF9-4FD1-8509-9713ED0B600A}"/>
              </a:ext>
            </a:extLst>
          </p:cNvPr>
          <p:cNvSpPr>
            <a:spLocks noGrp="1"/>
          </p:cNvSpPr>
          <p:nvPr>
            <p:ph idx="1"/>
          </p:nvPr>
        </p:nvSpPr>
        <p:spPr>
          <a:xfrm>
            <a:off x="342902" y="895351"/>
            <a:ext cx="11591924" cy="5734050"/>
          </a:xfrm>
        </p:spPr>
        <p:txBody>
          <a:bodyPr>
            <a:noAutofit/>
          </a:bodyPr>
          <a:lstStyle/>
          <a:p>
            <a:pPr>
              <a:buFont typeface="Wingdings" panose="05000000000000000000" pitchFamily="2" charset="2"/>
              <a:buChar char="v"/>
            </a:pPr>
            <a:r>
              <a:rPr lang="he-IL" sz="2000" dirty="0"/>
              <a:t>עוברות השנים והעברי כבר איש בוגר, עבד במצרים תחת מצרי רשע. יום אחד בזמן עבודה מתישה הוא רואה את משה חולף על פניו והוא מוצא הזדמנות להסב את תשומת ליבו של משה למצב הקשה של העבדים במצרים ע"י יצירת מריבה. הסיטואציה מובילה אותנו </a:t>
            </a:r>
            <a:r>
              <a:rPr lang="he-IL" sz="2000" b="1" dirty="0">
                <a:solidFill>
                  <a:srgbClr val="FF0000"/>
                </a:solidFill>
              </a:rPr>
              <a:t>לנקודת פיצול שנייה- מריבה עם עברי או מריבה עם מצרי:</a:t>
            </a:r>
            <a:endParaRPr lang="en-US" sz="2000" b="1" dirty="0">
              <a:solidFill>
                <a:srgbClr val="FF0000"/>
              </a:solidFill>
            </a:endParaRPr>
          </a:p>
          <a:p>
            <a:pPr lvl="1">
              <a:buFont typeface="Wingdings" panose="05000000000000000000" pitchFamily="2" charset="2"/>
              <a:buChar char="v"/>
            </a:pPr>
            <a:r>
              <a:rPr lang="he-IL" sz="2000" dirty="0"/>
              <a:t>לעברי תהיה אפשרות לבחור האם לפתח מריבה עם עברי אחר או לפתח מריבה עם המעביד המצרי.</a:t>
            </a:r>
            <a:br>
              <a:rPr lang="he-IL" sz="2000" dirty="0"/>
            </a:br>
            <a:r>
              <a:rPr lang="he-IL" sz="2000" dirty="0"/>
              <a:t>במידה ובדילמה הקודמת העברי בחר לעזור ליוכבד בבניית התיבה הוא ידע שמשה מכיר אותו וישקול בהתאם במה לבחור.</a:t>
            </a:r>
            <a:br>
              <a:rPr lang="he-IL" sz="2000" dirty="0"/>
            </a:br>
            <a:r>
              <a:rPr lang="he-IL" sz="2000" dirty="0">
                <a:solidFill>
                  <a:srgbClr val="663300"/>
                </a:solidFill>
              </a:rPr>
              <a:t>במידה ויבחר לריב עם המעביד </a:t>
            </a:r>
            <a:r>
              <a:rPr lang="he-IL" sz="2000" dirty="0"/>
              <a:t>המצרי ומשה מכיר אותו, משה יהרוג את המצרי והעברי יעזור לו לברוח למדין ע"י השיירה.</a:t>
            </a:r>
            <a:br>
              <a:rPr lang="he-IL" sz="2000" dirty="0"/>
            </a:br>
            <a:r>
              <a:rPr lang="he-IL" sz="2000" dirty="0"/>
              <a:t>אם משה לא מכיר אותו העברי יצטרך להתמודד עם המצרי לבד או בעזרת העברי השני. העברי יקבל עונש ויישלח עם שיירה של אסירים עבריים למשימה – לשאוב מים מבאר במקום מרוחק. בבאר יפגשו רועי צאן שאותם המעבידים המצרים יגרשו לטובת אותה משימה בטענה שהבאר בו בנות יתרו שואבות מים נמצא בקרבת מקום ושילכו לשם (אותה באר בה יפגשו בהמשך משה וציפורה). כשיחזור יגורש לעבדות באורוות הסוסים של מעבידיו המצרים.</a:t>
            </a:r>
            <a:endParaRPr lang="en-US" sz="2000" dirty="0"/>
          </a:p>
          <a:p>
            <a:pPr>
              <a:buFont typeface="Wingdings" panose="05000000000000000000" pitchFamily="2" charset="2"/>
              <a:buChar char="v"/>
            </a:pPr>
            <a:endParaRPr lang="en-US" sz="2000" dirty="0"/>
          </a:p>
          <a:p>
            <a:pPr lvl="0">
              <a:buFont typeface="Wingdings" panose="05000000000000000000" pitchFamily="2" charset="2"/>
              <a:buChar char="v"/>
            </a:pPr>
            <a:r>
              <a:rPr lang="he-IL" sz="2400" u="sng" dirty="0">
                <a:solidFill>
                  <a:srgbClr val="663300"/>
                </a:solidFill>
              </a:rPr>
              <a:t>תיאור רקע מקראי: </a:t>
            </a:r>
            <a:r>
              <a:rPr lang="he-IL" sz="2000" dirty="0"/>
              <a:t>משה מגיע למדין ורואה רועי צאן שלא נותנים לבנות יתרו (כהן מדייני) להשקות את צאנם מהבאר, הוא עוזר לבנות ולאחר תקופה הוא נושא את ציפורה בת יתרו לאשה. </a:t>
            </a:r>
            <a:endParaRPr lang="en-US" sz="2000" dirty="0"/>
          </a:p>
          <a:p>
            <a:pPr>
              <a:buFont typeface="Wingdings" panose="05000000000000000000" pitchFamily="2" charset="2"/>
              <a:buChar char="v"/>
            </a:pPr>
            <a:endParaRPr lang="en-US" sz="2000" dirty="0"/>
          </a:p>
          <a:p>
            <a:pPr lvl="1">
              <a:buFont typeface="Wingdings" panose="05000000000000000000" pitchFamily="2" charset="2"/>
              <a:buChar char="v"/>
            </a:pPr>
            <a:r>
              <a:rPr lang="he-IL" sz="2000" dirty="0">
                <a:solidFill>
                  <a:srgbClr val="663300"/>
                </a:solidFill>
              </a:rPr>
              <a:t>במידה ויבחר לריב עם היהודי </a:t>
            </a:r>
            <a:r>
              <a:rPr lang="he-IL" sz="2000" dirty="0"/>
              <a:t>הוא יגורש מעבודתו ויתחיל לעבוד באורוות הסוסים של המעבידים המצרים. </a:t>
            </a:r>
            <a:endParaRPr lang="en-US" sz="2000" dirty="0"/>
          </a:p>
          <a:p>
            <a:pPr>
              <a:buFont typeface="Wingdings" panose="05000000000000000000" pitchFamily="2" charset="2"/>
              <a:buChar char="v"/>
            </a:pPr>
            <a:endParaRPr lang="he-IL" sz="1801" dirty="0"/>
          </a:p>
        </p:txBody>
      </p:sp>
      <p:sp>
        <p:nvSpPr>
          <p:cNvPr id="4" name="מלבן 3">
            <a:extLst>
              <a:ext uri="{FF2B5EF4-FFF2-40B4-BE49-F238E27FC236}">
                <a16:creationId xmlns:a16="http://schemas.microsoft.com/office/drawing/2014/main" id="{8342FE78-EDFF-4F8B-A13E-48618C1D2D13}"/>
              </a:ext>
            </a:extLst>
          </p:cNvPr>
          <p:cNvSpPr/>
          <p:nvPr/>
        </p:nvSpPr>
        <p:spPr>
          <a:xfrm>
            <a:off x="-3" y="0"/>
            <a:ext cx="12191695" cy="6852960"/>
          </a:xfrm>
          <a:prstGeom prst="rect">
            <a:avLst/>
          </a:prstGeom>
          <a:noFill/>
          <a:ln w="206375">
            <a:solidFill>
              <a:srgbClr val="78575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1"/>
          </a:p>
        </p:txBody>
      </p:sp>
    </p:spTree>
    <p:extLst>
      <p:ext uri="{BB962C8B-B14F-4D97-AF65-F5344CB8AC3E}">
        <p14:creationId xmlns:p14="http://schemas.microsoft.com/office/powerpoint/2010/main" val="1676025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3" name="Freeform 21">
            <a:extLst>
              <a:ext uri="{FF2B5EF4-FFF2-40B4-BE49-F238E27FC236}">
                <a16:creationId xmlns:a16="http://schemas.microsoft.com/office/drawing/2014/main" id="{FEB0B922-A6AE-4089-8B21-F3E1A7709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0237586" cy="6858000"/>
          </a:xfrm>
          <a:custGeom>
            <a:avLst/>
            <a:gdLst>
              <a:gd name="connsiteX0" fmla="*/ 0 w 10237586"/>
              <a:gd name="connsiteY0" fmla="*/ 0 h 6858000"/>
              <a:gd name="connsiteX1" fmla="*/ 7061432 w 10237586"/>
              <a:gd name="connsiteY1" fmla="*/ 0 h 6858000"/>
              <a:gd name="connsiteX2" fmla="*/ 10237586 w 10237586"/>
              <a:gd name="connsiteY2" fmla="*/ 6858000 h 6858000"/>
              <a:gd name="connsiteX3" fmla="*/ 0 w 102375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37586" h="6858000">
                <a:moveTo>
                  <a:pt x="0" y="0"/>
                </a:moveTo>
                <a:lnTo>
                  <a:pt x="7061432" y="0"/>
                </a:lnTo>
                <a:lnTo>
                  <a:pt x="10237586" y="6858000"/>
                </a:lnTo>
                <a:lnTo>
                  <a:pt x="0" y="6858000"/>
                </a:lnTo>
                <a:close/>
              </a:path>
            </a:pathLst>
          </a:custGeom>
          <a:solidFill>
            <a:srgbClr val="0000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p>
        </p:txBody>
      </p:sp>
      <p:sp>
        <p:nvSpPr>
          <p:cNvPr id="24" name="Freeform 20">
            <a:extLst>
              <a:ext uri="{FF2B5EF4-FFF2-40B4-BE49-F238E27FC236}">
                <a16:creationId xmlns:a16="http://schemas.microsoft.com/office/drawing/2014/main" id="{C5EB7378-ADA3-4D6E-8E3A-09FAD1478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p>
        </p:txBody>
      </p:sp>
      <p:sp>
        <p:nvSpPr>
          <p:cNvPr id="2" name="כותרת 1">
            <a:extLst>
              <a:ext uri="{FF2B5EF4-FFF2-40B4-BE49-F238E27FC236}">
                <a16:creationId xmlns:a16="http://schemas.microsoft.com/office/drawing/2014/main" id="{0893F5F5-B5AE-4AE7-ADBD-986073D7B638}"/>
              </a:ext>
            </a:extLst>
          </p:cNvPr>
          <p:cNvSpPr>
            <a:spLocks noGrp="1"/>
          </p:cNvSpPr>
          <p:nvPr>
            <p:ph type="title"/>
          </p:nvPr>
        </p:nvSpPr>
        <p:spPr>
          <a:xfrm>
            <a:off x="10237586" y="190251"/>
            <a:ext cx="1866900" cy="434505"/>
          </a:xfrm>
        </p:spPr>
        <p:txBody>
          <a:bodyPr>
            <a:normAutofit fontScale="90000"/>
          </a:bodyPr>
          <a:lstStyle/>
          <a:p>
            <a:r>
              <a:rPr lang="he-IL" dirty="0">
                <a:solidFill>
                  <a:srgbClr val="FFFFFF"/>
                </a:solidFill>
                <a:cs typeface="+mn-cs"/>
              </a:rPr>
              <a:t>עלילה</a:t>
            </a:r>
          </a:p>
        </p:txBody>
      </p:sp>
      <p:sp>
        <p:nvSpPr>
          <p:cNvPr id="3" name="מציין מיקום תוכן 2">
            <a:extLst>
              <a:ext uri="{FF2B5EF4-FFF2-40B4-BE49-F238E27FC236}">
                <a16:creationId xmlns:a16="http://schemas.microsoft.com/office/drawing/2014/main" id="{DC696387-CCF9-4FD1-8509-9713ED0B600A}"/>
              </a:ext>
            </a:extLst>
          </p:cNvPr>
          <p:cNvSpPr>
            <a:spLocks noGrp="1"/>
          </p:cNvSpPr>
          <p:nvPr>
            <p:ph idx="1"/>
          </p:nvPr>
        </p:nvSpPr>
        <p:spPr>
          <a:xfrm>
            <a:off x="274666" y="1993189"/>
            <a:ext cx="7698082" cy="4726110"/>
          </a:xfrm>
        </p:spPr>
        <p:txBody>
          <a:bodyPr>
            <a:normAutofit/>
          </a:bodyPr>
          <a:lstStyle/>
          <a:p>
            <a:pPr>
              <a:buFont typeface="Wingdings" panose="05000000000000000000" pitchFamily="2" charset="2"/>
              <a:buChar char="v"/>
            </a:pPr>
            <a:r>
              <a:rPr lang="he-IL" sz="1801" dirty="0">
                <a:solidFill>
                  <a:srgbClr val="FFFFFF"/>
                </a:solidFill>
              </a:rPr>
              <a:t>העברי ממשיך בעבודתו באורווה בעוד מצרים תחת 10 המכות, הוא נאלץ להתמודד גם הוא עם המכות כיוון שהוא נמצא בבית של מצרי. במהלך שהותו שם הוא יתמודד עם עבודות פרך בניהן: השקיית הסוסים מידיו (אחרת המים יהפכו דם), ניקוי האורוות מצפרדעים, ניקוי כינים לסוסים, הגנה על הסוסים מחיות טרף.</a:t>
            </a:r>
            <a:br>
              <a:rPr lang="he-IL" sz="1801" dirty="0">
                <a:solidFill>
                  <a:srgbClr val="FFFFFF"/>
                </a:solidFill>
              </a:rPr>
            </a:br>
            <a:r>
              <a:rPr lang="he-IL" sz="1801" dirty="0">
                <a:solidFill>
                  <a:srgbClr val="FFFFFF"/>
                </a:solidFill>
              </a:rPr>
              <a:t>המכה החמישית היא דבר, בשלב זה משה מזהיר את בני ישראל וגם את המצרים שיכניסו את החיות שלהם לבתים אחרת הן ימותו. המעבידים של העברי החליטו להכניס את החיות שלהם תחת קורת גג מה שמוביל אותנו </a:t>
            </a:r>
            <a:r>
              <a:rPr lang="he-IL" sz="1801" dirty="0">
                <a:solidFill>
                  <a:srgbClr val="FF0000"/>
                </a:solidFill>
              </a:rPr>
              <a:t>לנקודת פיצול שלישית- </a:t>
            </a:r>
            <a:r>
              <a:rPr lang="he-IL" sz="1801" b="1" dirty="0">
                <a:solidFill>
                  <a:srgbClr val="FF0000"/>
                </a:solidFill>
              </a:rPr>
              <a:t>האם לשמור על החיות או לנקום במעבידים המצרים </a:t>
            </a:r>
            <a:endParaRPr lang="en-US" sz="1801" dirty="0">
              <a:solidFill>
                <a:srgbClr val="FF0000"/>
              </a:solidFill>
            </a:endParaRPr>
          </a:p>
          <a:p>
            <a:pPr lvl="0">
              <a:buFont typeface="Wingdings" panose="05000000000000000000" pitchFamily="2" charset="2"/>
              <a:buChar char="v"/>
            </a:pPr>
            <a:r>
              <a:rPr lang="he-IL" sz="1801" u="sng" dirty="0">
                <a:solidFill>
                  <a:srgbClr val="663300"/>
                </a:solidFill>
              </a:rPr>
              <a:t>תיאור רקע מקראי: </a:t>
            </a:r>
            <a:r>
              <a:rPr lang="he-IL" sz="1801" dirty="0">
                <a:solidFill>
                  <a:srgbClr val="FFFFFF"/>
                </a:solidFill>
              </a:rPr>
              <a:t>המכות לפני מכת הדבר הן דם, צפרדע, כינים, ערוב (חיות טורפות). הדבר היא מכה שפגעה בבעלי החיים של המצרים והעבריים כאחד (מי שלא הקשיב למשה ולא הכניס את החיות תחת קורת גג).</a:t>
            </a:r>
            <a:endParaRPr lang="en-US" sz="1801" dirty="0">
              <a:solidFill>
                <a:srgbClr val="FFFFFF"/>
              </a:solidFill>
            </a:endParaRPr>
          </a:p>
          <a:p>
            <a:pPr>
              <a:buFont typeface="Wingdings" panose="05000000000000000000" pitchFamily="2" charset="2"/>
              <a:buChar char="v"/>
            </a:pPr>
            <a:endParaRPr lang="en-US" sz="1801" dirty="0">
              <a:solidFill>
                <a:srgbClr val="FFFFFF"/>
              </a:solidFill>
            </a:endParaRPr>
          </a:p>
          <a:p>
            <a:pPr lvl="0">
              <a:buFont typeface="Wingdings" panose="05000000000000000000" pitchFamily="2" charset="2"/>
              <a:buChar char="v"/>
            </a:pPr>
            <a:r>
              <a:rPr lang="he-IL" sz="1801" b="1" dirty="0">
                <a:solidFill>
                  <a:srgbClr val="FFFFFF"/>
                </a:solidFill>
              </a:rPr>
              <a:t> </a:t>
            </a:r>
            <a:r>
              <a:rPr lang="he-IL" sz="1801" b="1" dirty="0">
                <a:solidFill>
                  <a:srgbClr val="FF0000"/>
                </a:solidFill>
              </a:rPr>
              <a:t>האם לשמור על החיות או לנקום במעבידים המצרים </a:t>
            </a:r>
            <a:r>
              <a:rPr lang="he-IL" sz="1801" b="1" dirty="0">
                <a:solidFill>
                  <a:srgbClr val="FFFFFF"/>
                </a:solidFill>
              </a:rPr>
              <a:t>-</a:t>
            </a:r>
            <a:br>
              <a:rPr lang="he-IL" sz="1801" b="1" dirty="0">
                <a:solidFill>
                  <a:srgbClr val="FFFFFF"/>
                </a:solidFill>
              </a:rPr>
            </a:br>
            <a:r>
              <a:rPr lang="he-IL" sz="1801" dirty="0"/>
              <a:t>במידה</a:t>
            </a:r>
            <a:r>
              <a:rPr lang="he-IL" sz="1801" dirty="0">
                <a:solidFill>
                  <a:srgbClr val="663300"/>
                </a:solidFill>
              </a:rPr>
              <a:t> </a:t>
            </a:r>
            <a:r>
              <a:rPr lang="he-IL" sz="1801" dirty="0"/>
              <a:t>ובחר</a:t>
            </a:r>
            <a:r>
              <a:rPr lang="he-IL" sz="1801" dirty="0">
                <a:solidFill>
                  <a:srgbClr val="663300"/>
                </a:solidFill>
              </a:rPr>
              <a:t> לשמור על החיות </a:t>
            </a:r>
            <a:r>
              <a:rPr lang="he-IL" sz="1801" dirty="0">
                <a:solidFill>
                  <a:srgbClr val="FFFFFF"/>
                </a:solidFill>
              </a:rPr>
              <a:t>העברי נשאר בעבודתו.</a:t>
            </a:r>
            <a:br>
              <a:rPr lang="he-IL" sz="1801" dirty="0">
                <a:solidFill>
                  <a:srgbClr val="FFFFFF"/>
                </a:solidFill>
              </a:rPr>
            </a:br>
            <a:r>
              <a:rPr lang="he-IL" sz="1801" dirty="0"/>
              <a:t>במידה</a:t>
            </a:r>
            <a:r>
              <a:rPr lang="he-IL" sz="1801" dirty="0">
                <a:solidFill>
                  <a:srgbClr val="663300"/>
                </a:solidFill>
              </a:rPr>
              <a:t> </a:t>
            </a:r>
            <a:r>
              <a:rPr lang="he-IL" sz="1801" dirty="0"/>
              <a:t>ובחר</a:t>
            </a:r>
            <a:r>
              <a:rPr lang="he-IL" sz="1801" dirty="0">
                <a:solidFill>
                  <a:srgbClr val="663300"/>
                </a:solidFill>
              </a:rPr>
              <a:t> לנקום במעבידיו, </a:t>
            </a:r>
            <a:r>
              <a:rPr lang="he-IL" sz="1801" dirty="0">
                <a:solidFill>
                  <a:srgbClr val="FFFFFF"/>
                </a:solidFill>
              </a:rPr>
              <a:t>להוציא את החיות ולגרום למותן העברי יגורש מעבודתו (אבטלה לא הייתה קיימת לפני 10 המכות אך המצב השתנה ומצרים התעסקו בבעיות שלהם ופחות ביהודים).</a:t>
            </a:r>
            <a:endParaRPr lang="en-US" sz="1801" dirty="0">
              <a:solidFill>
                <a:srgbClr val="FFFFFF"/>
              </a:solidFill>
            </a:endParaRPr>
          </a:p>
          <a:p>
            <a:pPr>
              <a:buFont typeface="Wingdings" panose="05000000000000000000" pitchFamily="2" charset="2"/>
              <a:buChar char="v"/>
            </a:pPr>
            <a:endParaRPr lang="he-IL" sz="1801" dirty="0">
              <a:solidFill>
                <a:srgbClr val="FFFFFF"/>
              </a:solidFill>
            </a:endParaRPr>
          </a:p>
        </p:txBody>
      </p:sp>
      <p:pic>
        <p:nvPicPr>
          <p:cNvPr id="8" name="תמונה 7" descr="תמונה שמכילה טקסט, מקורה, עמוס&#10;&#10;התיאור נוצר באופן אוטומטי">
            <a:extLst>
              <a:ext uri="{FF2B5EF4-FFF2-40B4-BE49-F238E27FC236}">
                <a16:creationId xmlns:a16="http://schemas.microsoft.com/office/drawing/2014/main" id="{D8AD55C7-BA8E-45E7-B8F0-BA9C4C954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8462" y="814506"/>
            <a:ext cx="3889625" cy="2611605"/>
          </a:xfrm>
          <a:prstGeom prst="rect">
            <a:avLst/>
          </a:prstGeom>
        </p:spPr>
      </p:pic>
      <p:sp>
        <p:nvSpPr>
          <p:cNvPr id="4" name="מלבן 3">
            <a:extLst>
              <a:ext uri="{FF2B5EF4-FFF2-40B4-BE49-F238E27FC236}">
                <a16:creationId xmlns:a16="http://schemas.microsoft.com/office/drawing/2014/main" id="{B4595802-0BC2-4150-9614-6AF2DB4BEE32}"/>
              </a:ext>
            </a:extLst>
          </p:cNvPr>
          <p:cNvSpPr/>
          <p:nvPr/>
        </p:nvSpPr>
        <p:spPr>
          <a:xfrm>
            <a:off x="-3" y="0"/>
            <a:ext cx="12191695" cy="6852960"/>
          </a:xfrm>
          <a:prstGeom prst="rect">
            <a:avLst/>
          </a:prstGeom>
          <a:noFill/>
          <a:ln w="206375">
            <a:solidFill>
              <a:srgbClr val="78575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1"/>
          </a:p>
        </p:txBody>
      </p:sp>
      <p:pic>
        <p:nvPicPr>
          <p:cNvPr id="12" name="תמונה 11">
            <a:extLst>
              <a:ext uri="{FF2B5EF4-FFF2-40B4-BE49-F238E27FC236}">
                <a16:creationId xmlns:a16="http://schemas.microsoft.com/office/drawing/2014/main" id="{3E26CDC2-1A04-4D55-A080-DC523DC216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2483" y="3965826"/>
            <a:ext cx="3854852" cy="2530185"/>
          </a:xfrm>
          <a:prstGeom prst="rect">
            <a:avLst/>
          </a:prstGeom>
        </p:spPr>
      </p:pic>
      <p:pic>
        <p:nvPicPr>
          <p:cNvPr id="14" name="תמונה 13" descr="תמונה שמכילה טקסט, מזון, צלחת, מרק&#10;&#10;התיאור נוצר באופן אוטומטי">
            <a:extLst>
              <a:ext uri="{FF2B5EF4-FFF2-40B4-BE49-F238E27FC236}">
                <a16:creationId xmlns:a16="http://schemas.microsoft.com/office/drawing/2014/main" id="{AE363A5A-7A27-4184-8B04-8EE2F1717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9665" y="266924"/>
            <a:ext cx="2848084" cy="1592603"/>
          </a:xfrm>
          <a:prstGeom prst="rect">
            <a:avLst/>
          </a:prstGeom>
        </p:spPr>
      </p:pic>
    </p:spTree>
    <p:extLst>
      <p:ext uri="{BB962C8B-B14F-4D97-AF65-F5344CB8AC3E}">
        <p14:creationId xmlns:p14="http://schemas.microsoft.com/office/powerpoint/2010/main" val="277553520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pic>
        <p:nvPicPr>
          <p:cNvPr id="8" name="תמונה 7" descr="תמונה שמכילה אדם, לדגמן&#10;&#10;התיאור נוצר באופן אוטומטי">
            <a:extLst>
              <a:ext uri="{FF2B5EF4-FFF2-40B4-BE49-F238E27FC236}">
                <a16:creationId xmlns:a16="http://schemas.microsoft.com/office/drawing/2014/main" id="{826B50C6-DC55-4A50-AA55-616070FA087B}"/>
              </a:ext>
            </a:extLst>
          </p:cNvPr>
          <p:cNvPicPr>
            <a:picLocks noChangeAspect="1"/>
          </p:cNvPicPr>
          <p:nvPr/>
        </p:nvPicPr>
        <p:blipFill rotWithShape="1">
          <a:blip r:embed="rId2">
            <a:alphaModFix amt="23000"/>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t="35" r="1" b="1"/>
          <a:stretch/>
        </p:blipFill>
        <p:spPr>
          <a:xfrm>
            <a:off x="-4243" y="10"/>
            <a:ext cx="12196243" cy="6857990"/>
          </a:xfrm>
          <a:prstGeom prst="rect">
            <a:avLst/>
          </a:prstGeom>
        </p:spPr>
      </p:pic>
      <p:sp>
        <p:nvSpPr>
          <p:cNvPr id="2" name="כותרת 1">
            <a:extLst>
              <a:ext uri="{FF2B5EF4-FFF2-40B4-BE49-F238E27FC236}">
                <a16:creationId xmlns:a16="http://schemas.microsoft.com/office/drawing/2014/main" id="{0893F5F5-B5AE-4AE7-ADBD-986073D7B638}"/>
              </a:ext>
            </a:extLst>
          </p:cNvPr>
          <p:cNvSpPr>
            <a:spLocks noGrp="1"/>
          </p:cNvSpPr>
          <p:nvPr>
            <p:ph type="title"/>
          </p:nvPr>
        </p:nvSpPr>
        <p:spPr>
          <a:xfrm>
            <a:off x="10561834" y="160253"/>
            <a:ext cx="1479860" cy="520747"/>
          </a:xfrm>
        </p:spPr>
        <p:txBody>
          <a:bodyPr>
            <a:normAutofit fontScale="90000"/>
          </a:bodyPr>
          <a:lstStyle/>
          <a:p>
            <a:r>
              <a:rPr lang="he-IL" sz="3600" dirty="0">
                <a:cs typeface="+mn-cs"/>
              </a:rPr>
              <a:t>עלילה</a:t>
            </a:r>
          </a:p>
        </p:txBody>
      </p:sp>
      <p:sp>
        <p:nvSpPr>
          <p:cNvPr id="3" name="מציין מיקום תוכן 2">
            <a:extLst>
              <a:ext uri="{FF2B5EF4-FFF2-40B4-BE49-F238E27FC236}">
                <a16:creationId xmlns:a16="http://schemas.microsoft.com/office/drawing/2014/main" id="{DC696387-CCF9-4FD1-8509-9713ED0B600A}"/>
              </a:ext>
            </a:extLst>
          </p:cNvPr>
          <p:cNvSpPr>
            <a:spLocks noGrp="1"/>
          </p:cNvSpPr>
          <p:nvPr>
            <p:ph idx="1"/>
          </p:nvPr>
        </p:nvSpPr>
        <p:spPr>
          <a:xfrm>
            <a:off x="643467" y="914401"/>
            <a:ext cx="11221184" cy="5262564"/>
          </a:xfrm>
        </p:spPr>
        <p:txBody>
          <a:bodyPr>
            <a:normAutofit fontScale="85000" lnSpcReduction="20000"/>
          </a:bodyPr>
          <a:lstStyle/>
          <a:p>
            <a:pPr>
              <a:buFont typeface="Wingdings" panose="05000000000000000000" pitchFamily="2" charset="2"/>
              <a:buChar char="v"/>
            </a:pPr>
            <a:r>
              <a:rPr lang="he-IL" sz="2601" dirty="0"/>
              <a:t>מכות מצרים משפיעות בצורה עקיפה על מצבם של העבדים העבריים, הם מתקשים להתרגל למצב החדש לאחר שהורגלו לעבדות במשך שנים, הם מתקשים במציאת מזון בעצמם והם מחליטים לכנס ישיבה. רצף האירועים שמובילים לישיבה משתנים בהתאם לבחירות השחקן:</a:t>
            </a:r>
            <a:br>
              <a:rPr lang="he-IL" sz="2601" dirty="0"/>
            </a:br>
            <a:r>
              <a:rPr lang="he-IL" sz="2601" dirty="0"/>
              <a:t>- במידה </a:t>
            </a:r>
            <a:r>
              <a:rPr lang="he-IL" sz="2601" dirty="0">
                <a:solidFill>
                  <a:schemeClr val="bg2">
                    <a:lumMod val="60000"/>
                    <a:lumOff val="40000"/>
                  </a:schemeClr>
                </a:solidFill>
              </a:rPr>
              <a:t>ובדילמה השלישית העברי גורש מעבודתו </a:t>
            </a:r>
            <a:r>
              <a:rPr lang="he-IL" sz="2601" dirty="0"/>
              <a:t>הוא יוזם את הישיבה. (משימה לשחקן לכנס ישיבה)</a:t>
            </a:r>
            <a:br>
              <a:rPr lang="he-IL" sz="2601" dirty="0"/>
            </a:br>
            <a:r>
              <a:rPr lang="he-IL" sz="2601" dirty="0"/>
              <a:t>- במידה </a:t>
            </a:r>
            <a:r>
              <a:rPr lang="he-IL" sz="2601" dirty="0">
                <a:solidFill>
                  <a:schemeClr val="bg2">
                    <a:lumMod val="60000"/>
                    <a:lumOff val="40000"/>
                  </a:schemeClr>
                </a:solidFill>
              </a:rPr>
              <a:t>ובדילמה השלישית העברי נשאר בעבודתו </a:t>
            </a:r>
            <a:r>
              <a:rPr lang="he-IL" sz="2601" dirty="0"/>
              <a:t>יכולים להתרחש שני מקרים שונים שתלויים בדילמה שנייה: </a:t>
            </a:r>
            <a:br>
              <a:rPr lang="en-US" sz="2601" dirty="0"/>
            </a:br>
            <a:r>
              <a:rPr lang="he-IL" sz="2601" dirty="0"/>
              <a:t>במידה </a:t>
            </a:r>
            <a:r>
              <a:rPr lang="he-IL" sz="2601" dirty="0">
                <a:solidFill>
                  <a:schemeClr val="bg2">
                    <a:lumMod val="60000"/>
                    <a:lumOff val="40000"/>
                  </a:schemeClr>
                </a:solidFill>
              </a:rPr>
              <a:t>ובדילמה השנייה בחר לריב עם העברי</a:t>
            </a:r>
            <a:r>
              <a:rPr lang="he-IL" sz="2601" dirty="0"/>
              <a:t>, מגיע חבר ומספר לו שהעברי (</a:t>
            </a:r>
            <a:r>
              <a:rPr lang="he-IL" sz="2601" dirty="0" err="1"/>
              <a:t>איתו</a:t>
            </a:r>
            <a:r>
              <a:rPr lang="he-IL" sz="2601" dirty="0"/>
              <a:t> הוא רב) מכנס ישיבה והוא לא מוזמן אליה.(משימה לשחקן להתגנב לישיבה)</a:t>
            </a:r>
            <a:br>
              <a:rPr lang="he-IL" sz="2601" dirty="0"/>
            </a:br>
            <a:r>
              <a:rPr lang="he-IL" sz="2601" dirty="0"/>
              <a:t>במידה </a:t>
            </a:r>
            <a:r>
              <a:rPr lang="he-IL" sz="2601" dirty="0">
                <a:solidFill>
                  <a:schemeClr val="bg2">
                    <a:lumMod val="60000"/>
                    <a:lumOff val="40000"/>
                  </a:schemeClr>
                </a:solidFill>
              </a:rPr>
              <a:t>ובדילמה השנייה הוא לא רב עם העברי</a:t>
            </a:r>
            <a:r>
              <a:rPr lang="he-IL" sz="2601" dirty="0"/>
              <a:t>, העברי מגיע אליו בעצמו ומפציר בו לבוא לישיבה.</a:t>
            </a:r>
            <a:br>
              <a:rPr lang="he-IL" sz="2601" dirty="0"/>
            </a:br>
            <a:r>
              <a:rPr lang="he-IL" sz="2601" dirty="0"/>
              <a:t>אם לא היה צריך להתגנב לישיבה תהיה לו זכות דיבור, אחרת לא יכול לדבר בישיבה רק להקשיב. כאן אנחנו מגיעים </a:t>
            </a:r>
            <a:r>
              <a:rPr lang="he-IL" sz="2601" dirty="0">
                <a:solidFill>
                  <a:srgbClr val="FF0000"/>
                </a:solidFill>
              </a:rPr>
              <a:t>לנקודת פיצול רביעית- </a:t>
            </a:r>
            <a:r>
              <a:rPr lang="he-IL" sz="2601" b="1" dirty="0">
                <a:solidFill>
                  <a:srgbClr val="FF0000"/>
                </a:solidFill>
              </a:rPr>
              <a:t>לצדד במשה או לתמוך בעבדים:</a:t>
            </a:r>
            <a:br>
              <a:rPr lang="en-US" sz="2601" b="1" dirty="0">
                <a:solidFill>
                  <a:srgbClr val="FF0000"/>
                </a:solidFill>
              </a:rPr>
            </a:br>
            <a:endParaRPr lang="he-IL" sz="2601" b="1" dirty="0">
              <a:solidFill>
                <a:srgbClr val="FF0000"/>
              </a:solidFill>
            </a:endParaRPr>
          </a:p>
          <a:p>
            <a:pPr lvl="1">
              <a:buFont typeface="Wingdings" panose="05000000000000000000" pitchFamily="2" charset="2"/>
              <a:buChar char="v"/>
            </a:pPr>
            <a:r>
              <a:rPr lang="he-IL" sz="2601" dirty="0"/>
              <a:t>במהלך הישיבה, העדים העבריים מציגים את הקשיים שלהם במצב החדש ואת ההשלכות של 10 המכות על חייהם, הם מתלוננים על התנהלותו של משה שלא מספיק חושב עליהם.</a:t>
            </a:r>
            <a:br>
              <a:rPr lang="he-IL" sz="2601" dirty="0"/>
            </a:br>
            <a:r>
              <a:rPr lang="he-IL" sz="2601" dirty="0"/>
              <a:t>אחד העבריים מתלונן שנהרסה לו כל התבואה, עברי אחר מתלונן שהוא לא מצליח להשיג מזון לו ולמשפחתו ועוד. כאשר מגיע התור של העברי לדבר יש לו 2 אפשרויות:</a:t>
            </a:r>
          </a:p>
          <a:p>
            <a:pPr lvl="2">
              <a:buFont typeface="Wingdings" panose="05000000000000000000" pitchFamily="2" charset="2"/>
              <a:buChar char="v"/>
            </a:pPr>
            <a:r>
              <a:rPr lang="he-IL" sz="2400" dirty="0">
                <a:solidFill>
                  <a:schemeClr val="bg2">
                    <a:lumMod val="40000"/>
                    <a:lumOff val="60000"/>
                  </a:schemeClr>
                </a:solidFill>
              </a:rPr>
              <a:t>לצדד במשה, </a:t>
            </a:r>
            <a:r>
              <a:rPr lang="he-IL" sz="2400" dirty="0"/>
              <a:t>להראות לשאר העבריים דווקא את הדברים החיוביים במעשי משה, להסביר שהמטרה של משה היא להוציא אותנו ממצרים לחיים חדשים, יציאה מעבדות לחירות.</a:t>
            </a:r>
            <a:br>
              <a:rPr lang="he-IL" sz="2400" dirty="0"/>
            </a:br>
            <a:r>
              <a:rPr lang="he-IL" sz="2400" dirty="0"/>
              <a:t>במידה ויבחר באופציה הזו, יקום עברי בשם "נחשון", יחזק אותו ויגיד לו כמה הוא התרשם ממנו ושיש לו יכולות השפעה ומנהיגות.</a:t>
            </a:r>
          </a:p>
          <a:p>
            <a:pPr lvl="2">
              <a:buFont typeface="Wingdings" panose="05000000000000000000" pitchFamily="2" charset="2"/>
              <a:buChar char="v"/>
            </a:pPr>
            <a:r>
              <a:rPr lang="he-IL" sz="2400" dirty="0">
                <a:solidFill>
                  <a:schemeClr val="bg2">
                    <a:lumMod val="40000"/>
                    <a:lumOff val="60000"/>
                  </a:schemeClr>
                </a:solidFill>
              </a:rPr>
              <a:t>להתלונן </a:t>
            </a:r>
            <a:r>
              <a:rPr lang="he-IL" sz="2400" dirty="0"/>
              <a:t>יחד עם שאר העבריים.</a:t>
            </a:r>
            <a:endParaRPr lang="en-US" sz="2400" dirty="0"/>
          </a:p>
          <a:p>
            <a:pPr>
              <a:buFont typeface="Wingdings" panose="05000000000000000000" pitchFamily="2" charset="2"/>
              <a:buChar char="v"/>
            </a:pPr>
            <a:endParaRPr lang="he-IL" dirty="0"/>
          </a:p>
        </p:txBody>
      </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9" cy="64536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8"/>
            <a:ext cx="2532832" cy="1273033"/>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9" cy="48557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 name="מלבן 3">
            <a:extLst>
              <a:ext uri="{FF2B5EF4-FFF2-40B4-BE49-F238E27FC236}">
                <a16:creationId xmlns:a16="http://schemas.microsoft.com/office/drawing/2014/main" id="{B4595802-0BC2-4150-9614-6AF2DB4BEE32}"/>
              </a:ext>
            </a:extLst>
          </p:cNvPr>
          <p:cNvSpPr/>
          <p:nvPr/>
        </p:nvSpPr>
        <p:spPr>
          <a:xfrm>
            <a:off x="-3" y="0"/>
            <a:ext cx="12191695" cy="6852960"/>
          </a:xfrm>
          <a:prstGeom prst="rect">
            <a:avLst/>
          </a:prstGeom>
          <a:noFill/>
          <a:ln w="206375">
            <a:solidFill>
              <a:srgbClr val="78575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1"/>
          </a:p>
        </p:txBody>
      </p:sp>
    </p:spTree>
    <p:extLst>
      <p:ext uri="{BB962C8B-B14F-4D97-AF65-F5344CB8AC3E}">
        <p14:creationId xmlns:p14="http://schemas.microsoft.com/office/powerpoint/2010/main" val="49474272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תמונה 7" descr="תמונה שמכילה טקסט&#10;&#10;התיאור נוצר באופן אוטומטי">
            <a:extLst>
              <a:ext uri="{FF2B5EF4-FFF2-40B4-BE49-F238E27FC236}">
                <a16:creationId xmlns:a16="http://schemas.microsoft.com/office/drawing/2014/main" id="{BB3A4EAE-CC8B-4E66-B12C-A1E7BFB42F8A}"/>
              </a:ext>
            </a:extLst>
          </p:cNvPr>
          <p:cNvPicPr>
            <a:picLocks noChangeAspect="1"/>
          </p:cNvPicPr>
          <p:nvPr/>
        </p:nvPicPr>
        <p:blipFill rotWithShape="1">
          <a:blip r:embed="rId2">
            <a:extLst>
              <a:ext uri="{28A0092B-C50C-407E-A947-70E740481C1C}">
                <a14:useLocalDpi xmlns:a14="http://schemas.microsoft.com/office/drawing/2010/main" val="0"/>
              </a:ext>
            </a:extLst>
          </a:blip>
          <a:srcRect t="20218" r="-3" b="20697"/>
          <a:stretch/>
        </p:blipFill>
        <p:spPr>
          <a:xfrm>
            <a:off x="5926241" y="11"/>
            <a:ext cx="6265758" cy="2285989"/>
          </a:xfrm>
          <a:custGeom>
            <a:avLst/>
            <a:gdLst/>
            <a:ahLst/>
            <a:cxnLst/>
            <a:rect l="l" t="t" r="r" b="b"/>
            <a:pathLst>
              <a:path w="6265758" h="2286000">
                <a:moveTo>
                  <a:pt x="0" y="0"/>
                </a:moveTo>
                <a:lnTo>
                  <a:pt x="6265758" y="0"/>
                </a:lnTo>
                <a:lnTo>
                  <a:pt x="6265758" y="2286000"/>
                </a:lnTo>
                <a:lnTo>
                  <a:pt x="1062168" y="2286000"/>
                </a:lnTo>
                <a:lnTo>
                  <a:pt x="790683" y="1700078"/>
                </a:lnTo>
                <a:lnTo>
                  <a:pt x="787725" y="1700078"/>
                </a:lnTo>
                <a:close/>
              </a:path>
            </a:pathLst>
          </a:custGeom>
        </p:spPr>
      </p:pic>
      <p:pic>
        <p:nvPicPr>
          <p:cNvPr id="6" name="תמונה 5">
            <a:extLst>
              <a:ext uri="{FF2B5EF4-FFF2-40B4-BE49-F238E27FC236}">
                <a16:creationId xmlns:a16="http://schemas.microsoft.com/office/drawing/2014/main" id="{AD9AA400-8624-4EE0-B5E7-F17EB5552D97}"/>
              </a:ext>
            </a:extLst>
          </p:cNvPr>
          <p:cNvPicPr>
            <a:picLocks noChangeAspect="1"/>
          </p:cNvPicPr>
          <p:nvPr/>
        </p:nvPicPr>
        <p:blipFill rotWithShape="1">
          <a:blip r:embed="rId3">
            <a:extLst>
              <a:ext uri="{28A0092B-C50C-407E-A947-70E740481C1C}">
                <a14:useLocalDpi xmlns:a14="http://schemas.microsoft.com/office/drawing/2010/main" val="0"/>
              </a:ext>
            </a:extLst>
          </a:blip>
          <a:srcRect t="8915" r="-2" b="13391"/>
          <a:stretch/>
        </p:blipFill>
        <p:spPr>
          <a:xfrm>
            <a:off x="6984274" y="2286002"/>
            <a:ext cx="5207726" cy="2286000"/>
          </a:xfrm>
          <a:custGeom>
            <a:avLst/>
            <a:gdLst/>
            <a:ahLst/>
            <a:cxnLst/>
            <a:rect l="l" t="t" r="r" b="b"/>
            <a:pathLst>
              <a:path w="5203590" h="2286000">
                <a:moveTo>
                  <a:pt x="0" y="0"/>
                </a:moveTo>
                <a:lnTo>
                  <a:pt x="5203590" y="0"/>
                </a:lnTo>
                <a:lnTo>
                  <a:pt x="5203590" y="2286000"/>
                </a:lnTo>
                <a:lnTo>
                  <a:pt x="1059212" y="2286000"/>
                </a:lnTo>
                <a:lnTo>
                  <a:pt x="925708" y="1997870"/>
                </a:lnTo>
                <a:lnTo>
                  <a:pt x="925707" y="1997870"/>
                </a:lnTo>
                <a:close/>
              </a:path>
            </a:pathLst>
          </a:custGeom>
        </p:spPr>
      </p:pic>
      <p:pic>
        <p:nvPicPr>
          <p:cNvPr id="10" name="תמונה 9" descr="תמונה שמכילה טקסט&#10;&#10;התיאור נוצר באופן אוטומטי">
            <a:extLst>
              <a:ext uri="{FF2B5EF4-FFF2-40B4-BE49-F238E27FC236}">
                <a16:creationId xmlns:a16="http://schemas.microsoft.com/office/drawing/2014/main" id="{F8565358-154C-4FE3-B3F4-B4D71904245E}"/>
              </a:ext>
            </a:extLst>
          </p:cNvPr>
          <p:cNvPicPr>
            <a:picLocks noChangeAspect="1"/>
          </p:cNvPicPr>
          <p:nvPr/>
        </p:nvPicPr>
        <p:blipFill rotWithShape="1">
          <a:blip r:embed="rId4">
            <a:extLst>
              <a:ext uri="{28A0092B-C50C-407E-A947-70E740481C1C}">
                <a14:useLocalDpi xmlns:a14="http://schemas.microsoft.com/office/drawing/2010/main" val="0"/>
              </a:ext>
            </a:extLst>
          </a:blip>
          <a:srcRect t="10817" r="-1" b="15636"/>
          <a:stretch/>
        </p:blipFill>
        <p:spPr>
          <a:xfrm>
            <a:off x="8047619" y="4572002"/>
            <a:ext cx="4144382" cy="2286000"/>
          </a:xfrm>
          <a:custGeom>
            <a:avLst/>
            <a:gdLst/>
            <a:ahLst/>
            <a:cxnLst/>
            <a:rect l="l" t="t" r="r" b="b"/>
            <a:pathLst>
              <a:path w="4144382" h="2286000">
                <a:moveTo>
                  <a:pt x="0" y="0"/>
                </a:moveTo>
                <a:lnTo>
                  <a:pt x="4144382" y="0"/>
                </a:lnTo>
                <a:lnTo>
                  <a:pt x="4144382" y="2286000"/>
                </a:lnTo>
                <a:lnTo>
                  <a:pt x="1054581" y="2286000"/>
                </a:lnTo>
                <a:lnTo>
                  <a:pt x="1054581" y="2285999"/>
                </a:lnTo>
                <a:lnTo>
                  <a:pt x="1059211" y="2285999"/>
                </a:lnTo>
                <a:close/>
              </a:path>
            </a:pathLst>
          </a:custGeom>
        </p:spPr>
      </p:pic>
      <p:sp>
        <p:nvSpPr>
          <p:cNvPr id="15" name="Freeform 16">
            <a:extLst>
              <a:ext uri="{FF2B5EF4-FFF2-40B4-BE49-F238E27FC236}">
                <a16:creationId xmlns:a16="http://schemas.microsoft.com/office/drawing/2014/main" id="{98BA90CC-0056-473E-80AE-8CB0EE6AC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9590203" cy="6858000"/>
          </a:xfrm>
          <a:custGeom>
            <a:avLst/>
            <a:gdLst>
              <a:gd name="connsiteX0" fmla="*/ 0 w 9590203"/>
              <a:gd name="connsiteY0" fmla="*/ 0 h 6858000"/>
              <a:gd name="connsiteX1" fmla="*/ 6414049 w 9590203"/>
              <a:gd name="connsiteY1" fmla="*/ 0 h 6858000"/>
              <a:gd name="connsiteX2" fmla="*/ 9590203 w 9590203"/>
              <a:gd name="connsiteY2" fmla="*/ 6858000 h 6858000"/>
              <a:gd name="connsiteX3" fmla="*/ 0 w 95902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90203" h="6858000">
                <a:moveTo>
                  <a:pt x="0" y="0"/>
                </a:moveTo>
                <a:lnTo>
                  <a:pt x="6414049" y="0"/>
                </a:lnTo>
                <a:lnTo>
                  <a:pt x="9590203"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p>
        </p:txBody>
      </p:sp>
      <p:sp>
        <p:nvSpPr>
          <p:cNvPr id="17" name="Freeform: Shape 16">
            <a:extLst>
              <a:ext uri="{FF2B5EF4-FFF2-40B4-BE49-F238E27FC236}">
                <a16:creationId xmlns:a16="http://schemas.microsoft.com/office/drawing/2014/main" id="{2396E232-7219-4009-893A-28527CADC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02664" cy="6858000"/>
          </a:xfrm>
          <a:custGeom>
            <a:avLst/>
            <a:gdLst>
              <a:gd name="connsiteX0" fmla="*/ 0 w 9102664"/>
              <a:gd name="connsiteY0" fmla="*/ 0 h 6858000"/>
              <a:gd name="connsiteX1" fmla="*/ 5926510 w 9102664"/>
              <a:gd name="connsiteY1" fmla="*/ 0 h 6858000"/>
              <a:gd name="connsiteX2" fmla="*/ 9102664 w 9102664"/>
              <a:gd name="connsiteY2" fmla="*/ 6858000 h 6858000"/>
              <a:gd name="connsiteX3" fmla="*/ 0 w 910266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02664" h="6858000">
                <a:moveTo>
                  <a:pt x="0" y="0"/>
                </a:moveTo>
                <a:lnTo>
                  <a:pt x="5926510" y="0"/>
                </a:lnTo>
                <a:lnTo>
                  <a:pt x="9102664"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p>
        </p:txBody>
      </p:sp>
      <p:sp>
        <p:nvSpPr>
          <p:cNvPr id="2" name="כותרת 1">
            <a:extLst>
              <a:ext uri="{FF2B5EF4-FFF2-40B4-BE49-F238E27FC236}">
                <a16:creationId xmlns:a16="http://schemas.microsoft.com/office/drawing/2014/main" id="{0893F5F5-B5AE-4AE7-ADBD-986073D7B638}"/>
              </a:ext>
            </a:extLst>
          </p:cNvPr>
          <p:cNvSpPr>
            <a:spLocks noGrp="1"/>
          </p:cNvSpPr>
          <p:nvPr>
            <p:ph type="title"/>
          </p:nvPr>
        </p:nvSpPr>
        <p:spPr>
          <a:xfrm>
            <a:off x="10376898" y="139094"/>
            <a:ext cx="1662809" cy="539001"/>
          </a:xfrm>
        </p:spPr>
        <p:txBody>
          <a:bodyPr>
            <a:normAutofit fontScale="90000"/>
          </a:bodyPr>
          <a:lstStyle/>
          <a:p>
            <a:r>
              <a:rPr lang="he-IL" dirty="0">
                <a:cs typeface="+mn-cs"/>
              </a:rPr>
              <a:t>עלילה</a:t>
            </a:r>
          </a:p>
        </p:txBody>
      </p:sp>
      <p:sp>
        <p:nvSpPr>
          <p:cNvPr id="3" name="מציין מיקום תוכן 2">
            <a:extLst>
              <a:ext uri="{FF2B5EF4-FFF2-40B4-BE49-F238E27FC236}">
                <a16:creationId xmlns:a16="http://schemas.microsoft.com/office/drawing/2014/main" id="{DC696387-CCF9-4FD1-8509-9713ED0B600A}"/>
              </a:ext>
            </a:extLst>
          </p:cNvPr>
          <p:cNvSpPr>
            <a:spLocks noGrp="1"/>
          </p:cNvSpPr>
          <p:nvPr>
            <p:ph idx="1"/>
          </p:nvPr>
        </p:nvSpPr>
        <p:spPr>
          <a:xfrm>
            <a:off x="143839" y="421240"/>
            <a:ext cx="6265758" cy="6277511"/>
          </a:xfrm>
        </p:spPr>
        <p:txBody>
          <a:bodyPr>
            <a:normAutofit/>
          </a:bodyPr>
          <a:lstStyle/>
          <a:p>
            <a:pPr>
              <a:buFont typeface="Wingdings" panose="05000000000000000000" pitchFamily="2" charset="2"/>
              <a:buChar char="v"/>
            </a:pPr>
            <a:r>
              <a:rPr lang="he-IL" sz="1801" dirty="0"/>
              <a:t>לאחר עשרת המכות פרעה משלח את בני ישראל, בשלב זה בני ישראל אוספים ציוד ודברים יקרי ערך להמשך המסע שלהם, כאן העברי ייקח חלק במשימה של איסוף דברים יקרי ערך.</a:t>
            </a:r>
            <a:br>
              <a:rPr lang="he-IL" sz="1801" dirty="0"/>
            </a:br>
            <a:r>
              <a:rPr lang="he-IL" sz="1801" dirty="0"/>
              <a:t>כולם מוכנים לקראת היציאה מארץ מצרים והעברי פוגש קבוצת עבדים שאינם עבריים והיו רוצים להצטרף לבני ישראל עבדים אלו לא יהיו יכולים להצטרף לבד כי המצרים לא "פחדו" מהם כמו מהעבריים אחרי המכות, כלומר המצרים לא ראו סיבה לשחרר אותם מעבדות ולשלח אותם. </a:t>
            </a:r>
            <a:br>
              <a:rPr lang="he-IL" sz="1801" dirty="0"/>
            </a:br>
            <a:r>
              <a:rPr lang="he-IL" sz="1801" dirty="0"/>
              <a:t>העברי יצטרך לבחור אם הוא עוזר להם או לא וכאן אנחנו מגיעים </a:t>
            </a:r>
            <a:r>
              <a:rPr lang="he-IL" sz="2000" b="1" dirty="0">
                <a:solidFill>
                  <a:srgbClr val="FF0000"/>
                </a:solidFill>
              </a:rPr>
              <a:t>לנקודת פיצול חמישית</a:t>
            </a:r>
            <a:endParaRPr lang="en-US" sz="2000" b="1" dirty="0">
              <a:solidFill>
                <a:srgbClr val="FF0000"/>
              </a:solidFill>
            </a:endParaRPr>
          </a:p>
          <a:p>
            <a:pPr lvl="0">
              <a:buFont typeface="Wingdings" panose="05000000000000000000" pitchFamily="2" charset="2"/>
              <a:buChar char="v"/>
            </a:pPr>
            <a:r>
              <a:rPr lang="he-IL" sz="1801" u="sng" dirty="0">
                <a:solidFill>
                  <a:srgbClr val="CC6600"/>
                </a:solidFill>
              </a:rPr>
              <a:t>תיאור רקע מקראי: </a:t>
            </a:r>
            <a:r>
              <a:rPr lang="he-IL" sz="1801" dirty="0"/>
              <a:t>עם בני ישראל יצאו ממצרים עוד אנשים שהם לא מעם ישראל (אנשים אלו פגעו ברמה המוסרית של העם לאחר מכן כמו בחטא העגל.)</a:t>
            </a:r>
            <a:endParaRPr lang="en-US" sz="1801" dirty="0"/>
          </a:p>
          <a:p>
            <a:pPr marL="0" indent="0">
              <a:buNone/>
            </a:pPr>
            <a:r>
              <a:rPr lang="he-IL" sz="1801" dirty="0"/>
              <a:t> </a:t>
            </a:r>
            <a:endParaRPr lang="en-US" sz="1801" dirty="0"/>
          </a:p>
          <a:p>
            <a:pPr lvl="0">
              <a:buFont typeface="Wingdings" panose="05000000000000000000" pitchFamily="2" charset="2"/>
              <a:buChar char="v"/>
            </a:pPr>
            <a:r>
              <a:rPr lang="he-IL" sz="2000" b="1" dirty="0">
                <a:solidFill>
                  <a:srgbClr val="FF0000"/>
                </a:solidFill>
              </a:rPr>
              <a:t>לעזור לקבוצת האנשים או להתעלם מהם – </a:t>
            </a:r>
            <a:endParaRPr lang="en-US" sz="2000" dirty="0">
              <a:solidFill>
                <a:srgbClr val="FF0000"/>
              </a:solidFill>
            </a:endParaRPr>
          </a:p>
          <a:p>
            <a:pPr lvl="1">
              <a:buFont typeface="Wingdings" panose="05000000000000000000" pitchFamily="2" charset="2"/>
              <a:buChar char="v"/>
            </a:pPr>
            <a:r>
              <a:rPr lang="he-IL" sz="1801" dirty="0"/>
              <a:t>אם יחליט לעזור לאנשים הם יצטרפו אליו במהלך המסע של יציאת מצרים.</a:t>
            </a:r>
            <a:endParaRPr lang="en-US" sz="1801" dirty="0"/>
          </a:p>
          <a:p>
            <a:pPr lvl="1">
              <a:buFont typeface="Wingdings" panose="05000000000000000000" pitchFamily="2" charset="2"/>
              <a:buChar char="v"/>
            </a:pPr>
            <a:r>
              <a:rPr lang="he-IL" sz="1801" dirty="0"/>
              <a:t>אם יחליט שלא לעזור להם קבוצת האנשים ילכו לפרעה וידברו </a:t>
            </a:r>
            <a:r>
              <a:rPr lang="he-IL" sz="1801" dirty="0" err="1"/>
              <a:t>איתו</a:t>
            </a:r>
            <a:r>
              <a:rPr lang="he-IL" sz="1801" dirty="0"/>
              <a:t> ויגרמו לו להבין שעשה טעות בכך ששחרר את בני ישראל.</a:t>
            </a:r>
            <a:endParaRPr lang="en-US" sz="1801" dirty="0"/>
          </a:p>
        </p:txBody>
      </p:sp>
      <p:sp>
        <p:nvSpPr>
          <p:cNvPr id="4" name="מלבן 3">
            <a:extLst>
              <a:ext uri="{FF2B5EF4-FFF2-40B4-BE49-F238E27FC236}">
                <a16:creationId xmlns:a16="http://schemas.microsoft.com/office/drawing/2014/main" id="{B4595802-0BC2-4150-9614-6AF2DB4BEE32}"/>
              </a:ext>
            </a:extLst>
          </p:cNvPr>
          <p:cNvSpPr/>
          <p:nvPr/>
        </p:nvSpPr>
        <p:spPr>
          <a:xfrm>
            <a:off x="-3" y="0"/>
            <a:ext cx="12191695" cy="6852960"/>
          </a:xfrm>
          <a:prstGeom prst="rect">
            <a:avLst/>
          </a:prstGeom>
          <a:noFill/>
          <a:ln w="206375">
            <a:solidFill>
              <a:srgbClr val="78575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1"/>
          </a:p>
        </p:txBody>
      </p:sp>
    </p:spTree>
    <p:extLst>
      <p:ext uri="{BB962C8B-B14F-4D97-AF65-F5344CB8AC3E}">
        <p14:creationId xmlns:p14="http://schemas.microsoft.com/office/powerpoint/2010/main" val="107476984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39286B-772E-4B31-95F0-33484AFAA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 name="כותרת 1">
            <a:extLst>
              <a:ext uri="{FF2B5EF4-FFF2-40B4-BE49-F238E27FC236}">
                <a16:creationId xmlns:a16="http://schemas.microsoft.com/office/drawing/2014/main" id="{0893F5F5-B5AE-4AE7-ADBD-986073D7B638}"/>
              </a:ext>
            </a:extLst>
          </p:cNvPr>
          <p:cNvSpPr>
            <a:spLocks noGrp="1"/>
          </p:cNvSpPr>
          <p:nvPr>
            <p:ph type="title"/>
          </p:nvPr>
        </p:nvSpPr>
        <p:spPr>
          <a:xfrm>
            <a:off x="10387175" y="62298"/>
            <a:ext cx="1702596" cy="564427"/>
          </a:xfrm>
        </p:spPr>
        <p:txBody>
          <a:bodyPr anchor="b">
            <a:normAutofit fontScale="90000"/>
          </a:bodyPr>
          <a:lstStyle/>
          <a:p>
            <a:r>
              <a:rPr lang="he-IL" sz="4201" dirty="0">
                <a:cs typeface="+mn-cs"/>
              </a:rPr>
              <a:t>עלילה</a:t>
            </a:r>
          </a:p>
        </p:txBody>
      </p:sp>
      <p:cxnSp>
        <p:nvCxnSpPr>
          <p:cNvPr id="15" name="Straight Connector 14">
            <a:extLst>
              <a:ext uri="{FF2B5EF4-FFF2-40B4-BE49-F238E27FC236}">
                <a16:creationId xmlns:a16="http://schemas.microsoft.com/office/drawing/2014/main" id="{A09C8DBD-F121-4020-B35E-15E2E49719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5650"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מלבן 8">
            <a:extLst>
              <a:ext uri="{FF2B5EF4-FFF2-40B4-BE49-F238E27FC236}">
                <a16:creationId xmlns:a16="http://schemas.microsoft.com/office/drawing/2014/main" id="{EBCF39D3-7E4F-46A1-976D-E58D662187FA}"/>
              </a:ext>
            </a:extLst>
          </p:cNvPr>
          <p:cNvSpPr/>
          <p:nvPr/>
        </p:nvSpPr>
        <p:spPr>
          <a:xfrm>
            <a:off x="7188995" y="1294593"/>
            <a:ext cx="465605" cy="4263776"/>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1"/>
          </a:p>
        </p:txBody>
      </p:sp>
      <p:pic>
        <p:nvPicPr>
          <p:cNvPr id="6" name="תמונה 5" descr="תמונה שמכילה מים, גלישה, חוץ, גל&#10;&#10;התיאור נוצר באופן אוטומטי">
            <a:extLst>
              <a:ext uri="{FF2B5EF4-FFF2-40B4-BE49-F238E27FC236}">
                <a16:creationId xmlns:a16="http://schemas.microsoft.com/office/drawing/2014/main" id="{132B8F65-787E-4F78-AB61-5E2BBBAB5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47" y="4145099"/>
            <a:ext cx="4662569" cy="2664324"/>
          </a:xfrm>
          <a:prstGeom prst="rect">
            <a:avLst/>
          </a:prstGeom>
          <a:ln>
            <a:noFill/>
          </a:ln>
          <a:effectLst>
            <a:softEdge rad="112500"/>
          </a:effectLst>
        </p:spPr>
      </p:pic>
      <p:pic>
        <p:nvPicPr>
          <p:cNvPr id="8" name="תמונה 7" descr="תמונה שמכילה טקסט, טבע&#10;&#10;התיאור נוצר באופן אוטומטי">
            <a:extLst>
              <a:ext uri="{FF2B5EF4-FFF2-40B4-BE49-F238E27FC236}">
                <a16:creationId xmlns:a16="http://schemas.microsoft.com/office/drawing/2014/main" id="{36F0FCF4-49C9-464D-8359-B43F3FC65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12" y="924972"/>
            <a:ext cx="3611881" cy="203168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מלבן 3">
            <a:extLst>
              <a:ext uri="{FF2B5EF4-FFF2-40B4-BE49-F238E27FC236}">
                <a16:creationId xmlns:a16="http://schemas.microsoft.com/office/drawing/2014/main" id="{B4595802-0BC2-4150-9614-6AF2DB4BEE32}"/>
              </a:ext>
            </a:extLst>
          </p:cNvPr>
          <p:cNvSpPr/>
          <p:nvPr/>
        </p:nvSpPr>
        <p:spPr>
          <a:xfrm>
            <a:off x="-3" y="0"/>
            <a:ext cx="12191695" cy="6852960"/>
          </a:xfrm>
          <a:prstGeom prst="rect">
            <a:avLst/>
          </a:prstGeom>
          <a:noFill/>
          <a:ln w="206375">
            <a:solidFill>
              <a:srgbClr val="78575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1"/>
          </a:p>
        </p:txBody>
      </p:sp>
      <p:sp>
        <p:nvSpPr>
          <p:cNvPr id="3" name="מציין מיקום תוכן 2">
            <a:extLst>
              <a:ext uri="{FF2B5EF4-FFF2-40B4-BE49-F238E27FC236}">
                <a16:creationId xmlns:a16="http://schemas.microsoft.com/office/drawing/2014/main" id="{DC696387-CCF9-4FD1-8509-9713ED0B600A}"/>
              </a:ext>
            </a:extLst>
          </p:cNvPr>
          <p:cNvSpPr>
            <a:spLocks noGrp="1"/>
          </p:cNvSpPr>
          <p:nvPr>
            <p:ph idx="1"/>
          </p:nvPr>
        </p:nvSpPr>
        <p:spPr>
          <a:xfrm>
            <a:off x="4510791" y="531077"/>
            <a:ext cx="7612263" cy="6131319"/>
          </a:xfrm>
        </p:spPr>
        <p:txBody>
          <a:bodyPr anchor="t">
            <a:noAutofit/>
          </a:bodyPr>
          <a:lstStyle/>
          <a:p>
            <a:pPr marL="0" indent="0">
              <a:buNone/>
            </a:pPr>
            <a:r>
              <a:rPr lang="he-IL" sz="1600" dirty="0"/>
              <a:t>לאחר המפגש, בני ישראל יצאו ממצרים ויתקדמו לעבר ים סוף. עד שיגיעו לספת הים ולא ידעו איך לעבור את הים, בשלב זה צבא מצרים יתחיל לרדוף אחריהם. רצף האירועים שמובילים למרדף של הצבא </a:t>
            </a:r>
            <a:r>
              <a:rPr lang="he-IL" sz="1600" dirty="0">
                <a:solidFill>
                  <a:srgbClr val="CC6600"/>
                </a:solidFill>
              </a:rPr>
              <a:t>תלוי בנקודת הפיצול החמישית</a:t>
            </a:r>
            <a:r>
              <a:rPr lang="he-IL" sz="1600" dirty="0"/>
              <a:t>.</a:t>
            </a:r>
            <a:endParaRPr lang="en-US" sz="1600" dirty="0"/>
          </a:p>
          <a:p>
            <a:pPr marL="0" indent="0">
              <a:buNone/>
            </a:pPr>
            <a:r>
              <a:rPr lang="he-IL" sz="1600" dirty="0"/>
              <a:t>אם </a:t>
            </a:r>
            <a:r>
              <a:rPr lang="he-IL" sz="1600" dirty="0">
                <a:solidFill>
                  <a:srgbClr val="CC6600"/>
                </a:solidFill>
              </a:rPr>
              <a:t>לא עזר </a:t>
            </a:r>
            <a:r>
              <a:rPr lang="he-IL" sz="1600" dirty="0"/>
              <a:t>לקבוצת העבדים והם הלכו לפרעה, צבא מצרים יגיח באופק ישר בהגעת בני ישראל אל הים. </a:t>
            </a:r>
            <a:endParaRPr lang="en-US" sz="1600" dirty="0"/>
          </a:p>
          <a:p>
            <a:pPr lvl="1">
              <a:buFont typeface="Wingdings" panose="05000000000000000000" pitchFamily="2" charset="2"/>
              <a:buChar char="Ø"/>
            </a:pPr>
            <a:r>
              <a:rPr lang="he-IL" sz="1600" dirty="0"/>
              <a:t>אם בנקודת הפיצול הרביעית העברי בחר לצדד במשה יגיע אליו נחשון ויגיד לו: "אני מאמין בך, מה עלינו לעשות?"</a:t>
            </a:r>
            <a:endParaRPr lang="en-US" sz="1600" dirty="0"/>
          </a:p>
          <a:p>
            <a:pPr lvl="1">
              <a:buFont typeface="Wingdings" panose="05000000000000000000" pitchFamily="2" charset="2"/>
              <a:buChar char="Ø"/>
            </a:pPr>
            <a:r>
              <a:rPr lang="he-IL" sz="1600" dirty="0"/>
              <a:t>אם בנקודת הפיצול הרביעית בחר לא לצדד במשה הבחירה תבוא מעצמו.</a:t>
            </a:r>
            <a:endParaRPr lang="en-US" sz="1600" dirty="0"/>
          </a:p>
          <a:p>
            <a:pPr marL="0" indent="0">
              <a:buNone/>
            </a:pPr>
            <a:r>
              <a:rPr lang="he-IL" sz="1600" dirty="0"/>
              <a:t>אם </a:t>
            </a:r>
            <a:r>
              <a:rPr lang="he-IL" sz="1600" dirty="0">
                <a:solidFill>
                  <a:srgbClr val="CC6600"/>
                </a:solidFill>
              </a:rPr>
              <a:t>עזר </a:t>
            </a:r>
            <a:r>
              <a:rPr lang="he-IL" sz="1600" dirty="0"/>
              <a:t>לקבוצת העבדים ייקח קצת זמן עד שפרעה יבין לבד שהוא עשה טעות כשנתן להם ללכת.</a:t>
            </a:r>
            <a:endParaRPr lang="en-US" sz="1600" dirty="0"/>
          </a:p>
          <a:p>
            <a:pPr>
              <a:buFont typeface="Wingdings" panose="05000000000000000000" pitchFamily="2" charset="2"/>
              <a:buChar char="v"/>
            </a:pPr>
            <a:r>
              <a:rPr lang="he-IL" sz="1600" dirty="0"/>
              <a:t>ועכשיו הבחירה של נקודת הפיצול השישית יכולה להיות תחת לחץ או לא. אם לא לקח </a:t>
            </a:r>
            <a:r>
              <a:rPr lang="he-IL" sz="1600" dirty="0" err="1"/>
              <a:t>איתו</a:t>
            </a:r>
            <a:r>
              <a:rPr lang="he-IL" sz="1600" dirty="0"/>
              <a:t> את העבדים, המצרים יתקדמו מהר והים יקרע אך הוא ימות בקרב לא משנה מה.</a:t>
            </a:r>
            <a:endParaRPr lang="en-US" sz="1600" dirty="0"/>
          </a:p>
          <a:p>
            <a:pPr lvl="0">
              <a:buFont typeface="Wingdings" panose="05000000000000000000" pitchFamily="2" charset="2"/>
              <a:buChar char="v"/>
            </a:pPr>
            <a:r>
              <a:rPr lang="he-IL" sz="1600" u="sng" dirty="0">
                <a:solidFill>
                  <a:srgbClr val="CC6600"/>
                </a:solidFill>
              </a:rPr>
              <a:t>תיאור רקע מקראי: </a:t>
            </a:r>
            <a:r>
              <a:rPr lang="he-IL" sz="1600" dirty="0"/>
              <a:t>נחשון בן עמינדב היה הראשון שקפץ למים ולאחר מכן נבקע הים.</a:t>
            </a:r>
            <a:br>
              <a:rPr lang="en-US" sz="1600" dirty="0"/>
            </a:br>
            <a:r>
              <a:rPr lang="he-IL" sz="1600" dirty="0"/>
              <a:t>		לא מדובר במקרא לחימה על שפת הים אך גם לא כתוב בפירוש שלא הייתה.</a:t>
            </a:r>
            <a:endParaRPr lang="en-US" sz="1600" dirty="0"/>
          </a:p>
          <a:p>
            <a:pPr lvl="0">
              <a:buFont typeface="Wingdings" panose="05000000000000000000" pitchFamily="2" charset="2"/>
              <a:buChar char="v"/>
            </a:pPr>
            <a:r>
              <a:rPr lang="he-IL" sz="1801" b="1" dirty="0">
                <a:solidFill>
                  <a:srgbClr val="FF0000"/>
                </a:solidFill>
              </a:rPr>
              <a:t>נקודת הפיצול השישית להילחם או לברוח –</a:t>
            </a:r>
            <a:endParaRPr lang="en-US" sz="1801" b="1" dirty="0">
              <a:solidFill>
                <a:srgbClr val="FF0000"/>
              </a:solidFill>
            </a:endParaRPr>
          </a:p>
          <a:p>
            <a:pPr lvl="1">
              <a:buFont typeface="Wingdings" panose="05000000000000000000" pitchFamily="2" charset="2"/>
              <a:buChar char="v"/>
            </a:pPr>
            <a:r>
              <a:rPr lang="he-IL" sz="1600" dirty="0"/>
              <a:t>אם בחר להילחם יאסוף כמה אנשים ויצאו להילחם, המוות של כל מי שיצא להילחם בטוח בגלל כמות ואיכות הצבא המצרי.</a:t>
            </a:r>
            <a:endParaRPr lang="en-US" sz="1600" dirty="0"/>
          </a:p>
          <a:p>
            <a:pPr lvl="1">
              <a:buFont typeface="Wingdings" panose="05000000000000000000" pitchFamily="2" charset="2"/>
              <a:buChar char="v"/>
            </a:pPr>
            <a:r>
              <a:rPr lang="he-IL" sz="1600" dirty="0"/>
              <a:t>אם בחר לברוח: </a:t>
            </a:r>
            <a:endParaRPr lang="en-US" sz="1600" dirty="0"/>
          </a:p>
          <a:p>
            <a:pPr lvl="2">
              <a:buFont typeface="Wingdings" panose="05000000000000000000" pitchFamily="2" charset="2"/>
              <a:buChar char="v"/>
            </a:pPr>
            <a:r>
              <a:rPr lang="he-IL" sz="1600" dirty="0"/>
              <a:t>אם נחשון "</a:t>
            </a:r>
            <a:r>
              <a:rPr lang="he-IL" sz="1600" dirty="0" err="1"/>
              <a:t>איתו</a:t>
            </a:r>
            <a:r>
              <a:rPr lang="he-IL" sz="1600" dirty="0"/>
              <a:t>", נחשון יהיה הראשון שבורח כי הוא כל כך מאמין בעברי ויקפוץ ישר למים והים יבקע.</a:t>
            </a:r>
            <a:endParaRPr lang="en-US" sz="1600" dirty="0"/>
          </a:p>
          <a:p>
            <a:pPr lvl="2">
              <a:buFont typeface="Wingdings" panose="05000000000000000000" pitchFamily="2" charset="2"/>
              <a:buChar char="v"/>
            </a:pPr>
            <a:r>
              <a:rPr lang="he-IL" sz="1600" dirty="0"/>
              <a:t>אם נחשון לא "</a:t>
            </a:r>
            <a:r>
              <a:rPr lang="he-IL" sz="1600" dirty="0" err="1"/>
              <a:t>איתו</a:t>
            </a:r>
            <a:r>
              <a:rPr lang="he-IL" sz="1600" dirty="0"/>
              <a:t>", ברגע הבריחה יצטרך לדחוף אנשים כדי לברוח, אחד מהם יהיה נחשון ונחשון </a:t>
            </a:r>
            <a:r>
              <a:rPr lang="he-IL" sz="1600" dirty="0" err="1"/>
              <a:t>יפול</a:t>
            </a:r>
            <a:r>
              <a:rPr lang="he-IL" sz="1600" dirty="0"/>
              <a:t> למים והים יבקע.</a:t>
            </a:r>
            <a:endParaRPr lang="en-US" sz="1600" dirty="0"/>
          </a:p>
          <a:p>
            <a:pPr>
              <a:buFont typeface="Wingdings" panose="05000000000000000000" pitchFamily="2" charset="2"/>
              <a:buChar char="v"/>
            </a:pPr>
            <a:endParaRPr lang="he-IL" sz="1600" dirty="0"/>
          </a:p>
        </p:txBody>
      </p:sp>
    </p:spTree>
    <p:extLst>
      <p:ext uri="{BB962C8B-B14F-4D97-AF65-F5344CB8AC3E}">
        <p14:creationId xmlns:p14="http://schemas.microsoft.com/office/powerpoint/2010/main" val="369136973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תמונה 13">
            <a:extLst>
              <a:ext uri="{FF2B5EF4-FFF2-40B4-BE49-F238E27FC236}">
                <a16:creationId xmlns:a16="http://schemas.microsoft.com/office/drawing/2014/main" id="{D581A174-B56F-4A4F-A6C8-7A5A0E875084}"/>
              </a:ext>
            </a:extLst>
          </p:cNvPr>
          <p:cNvPicPr>
            <a:picLocks noChangeAspect="1"/>
          </p:cNvPicPr>
          <p:nvPr/>
        </p:nvPicPr>
        <p:blipFill rotWithShape="1">
          <a:blip r:embed="rId2">
            <a:extLst>
              <a:ext uri="{28A0092B-C50C-407E-A947-70E740481C1C}">
                <a14:useLocalDpi xmlns:a14="http://schemas.microsoft.com/office/drawing/2010/main" val="0"/>
              </a:ext>
            </a:extLst>
          </a:blip>
          <a:srcRect l="4789" r="18468" b="-1"/>
          <a:stretch/>
        </p:blipFill>
        <p:spPr>
          <a:xfrm>
            <a:off x="0" y="-1"/>
            <a:ext cx="6127780" cy="4251961"/>
          </a:xfrm>
          <a:prstGeom prst="rect">
            <a:avLst/>
          </a:prstGeom>
        </p:spPr>
      </p:pic>
      <p:pic>
        <p:nvPicPr>
          <p:cNvPr id="12" name="תמונה 11" descr="תמונה שמכילה טקסט, אדם, קבוצה, קהל&#10;&#10;התיאור נוצר באופן אוטומטי">
            <a:extLst>
              <a:ext uri="{FF2B5EF4-FFF2-40B4-BE49-F238E27FC236}">
                <a16:creationId xmlns:a16="http://schemas.microsoft.com/office/drawing/2014/main" id="{C1297AE4-9372-4410-8A72-F213DC39FB2B}"/>
              </a:ext>
            </a:extLst>
          </p:cNvPr>
          <p:cNvPicPr>
            <a:picLocks noChangeAspect="1"/>
          </p:cNvPicPr>
          <p:nvPr/>
        </p:nvPicPr>
        <p:blipFill rotWithShape="1">
          <a:blip r:embed="rId3">
            <a:extLst>
              <a:ext uri="{28A0092B-C50C-407E-A947-70E740481C1C}">
                <a14:useLocalDpi xmlns:a14="http://schemas.microsoft.com/office/drawing/2010/main" val="0"/>
              </a:ext>
            </a:extLst>
          </a:blip>
          <a:srcRect l="2251" r="7948" b="-3"/>
          <a:stretch/>
        </p:blipFill>
        <p:spPr>
          <a:xfrm>
            <a:off x="4" y="4251960"/>
            <a:ext cx="4160302" cy="2606041"/>
          </a:xfrm>
          <a:prstGeom prst="rect">
            <a:avLst/>
          </a:prstGeom>
        </p:spPr>
      </p:pic>
      <p:sp>
        <p:nvSpPr>
          <p:cNvPr id="39" name="Freeform: Shape 38">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54424" y="-1"/>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p>
        </p:txBody>
      </p:sp>
      <p:sp>
        <p:nvSpPr>
          <p:cNvPr id="41" name="Freeform: Shape 40">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883050" y="-1"/>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1"/>
          </a:p>
        </p:txBody>
      </p:sp>
      <p:sp>
        <p:nvSpPr>
          <p:cNvPr id="2" name="כותרת 1">
            <a:extLst>
              <a:ext uri="{FF2B5EF4-FFF2-40B4-BE49-F238E27FC236}">
                <a16:creationId xmlns:a16="http://schemas.microsoft.com/office/drawing/2014/main" id="{0893F5F5-B5AE-4AE7-ADBD-986073D7B638}"/>
              </a:ext>
            </a:extLst>
          </p:cNvPr>
          <p:cNvSpPr>
            <a:spLocks noGrp="1"/>
          </p:cNvSpPr>
          <p:nvPr>
            <p:ph type="title"/>
          </p:nvPr>
        </p:nvSpPr>
        <p:spPr>
          <a:xfrm>
            <a:off x="10007594" y="248577"/>
            <a:ext cx="2044848" cy="326777"/>
          </a:xfrm>
        </p:spPr>
        <p:txBody>
          <a:bodyPr>
            <a:normAutofit fontScale="90000"/>
          </a:bodyPr>
          <a:lstStyle/>
          <a:p>
            <a:r>
              <a:rPr lang="he-IL" dirty="0">
                <a:cs typeface="+mn-cs"/>
              </a:rPr>
              <a:t>עלילה</a:t>
            </a:r>
          </a:p>
        </p:txBody>
      </p:sp>
      <p:sp>
        <p:nvSpPr>
          <p:cNvPr id="3" name="מציין מיקום תוכן 2">
            <a:extLst>
              <a:ext uri="{FF2B5EF4-FFF2-40B4-BE49-F238E27FC236}">
                <a16:creationId xmlns:a16="http://schemas.microsoft.com/office/drawing/2014/main" id="{DC696387-CCF9-4FD1-8509-9713ED0B600A}"/>
              </a:ext>
            </a:extLst>
          </p:cNvPr>
          <p:cNvSpPr>
            <a:spLocks noGrp="1"/>
          </p:cNvSpPr>
          <p:nvPr>
            <p:ph idx="1"/>
          </p:nvPr>
        </p:nvSpPr>
        <p:spPr>
          <a:xfrm>
            <a:off x="4808306" y="684466"/>
            <a:ext cx="7244135" cy="6059383"/>
          </a:xfrm>
        </p:spPr>
        <p:txBody>
          <a:bodyPr anchor="ctr">
            <a:normAutofit lnSpcReduction="10000"/>
          </a:bodyPr>
          <a:lstStyle/>
          <a:p>
            <a:pPr>
              <a:buFont typeface="Wingdings" panose="05000000000000000000" pitchFamily="2" charset="2"/>
              <a:buChar char="v"/>
            </a:pPr>
            <a:r>
              <a:rPr lang="he-IL" sz="1600" dirty="0"/>
              <a:t>תוך כדי מעבר הים, על העברי יהיה לעזור לאנשים לחצות את הים (הים פתוח ל2), הוא יצטרך לבצע משימה ולעזור לכמה שיותר אנשים. אחרי המעבר משה יעלה להר סיני לקבל את לוחות הברית.</a:t>
            </a:r>
            <a:endParaRPr lang="en-US" sz="1600" dirty="0"/>
          </a:p>
          <a:p>
            <a:pPr>
              <a:buFont typeface="Wingdings" panose="05000000000000000000" pitchFamily="2" charset="2"/>
              <a:buChar char="v"/>
            </a:pPr>
            <a:r>
              <a:rPr lang="he-IL" sz="1600" dirty="0"/>
              <a:t>בשלב זה אם בנקודת הפיצול החמישית החליט לעזור לאנשים שלא מבני ישראל, וכעת הם </a:t>
            </a:r>
            <a:r>
              <a:rPr lang="he-IL" sz="1600" dirty="0" err="1"/>
              <a:t>איתו</a:t>
            </a:r>
            <a:r>
              <a:rPr lang="he-IL" sz="1600" dirty="0"/>
              <a:t> הם יציעו לו לבנות עגל מזהב. אם הם לא </a:t>
            </a:r>
            <a:r>
              <a:rPr lang="he-IL" sz="1600" dirty="0" err="1"/>
              <a:t>איתו</a:t>
            </a:r>
            <a:r>
              <a:rPr lang="he-IL" sz="1600" dirty="0"/>
              <a:t> יציע זאת מישהו אקראי. ובכך נגיע לנקודת הפיצול השביעית. העברי יצטרך לעמוד בדילמה האם להצטרף לעדר שרוצה לבנות את עגל הזהב או להרוג אותם. הדילמה תתחזק אם הקבוצה של האנשים שעזר להם הם אלה שהציעו את ההצעה כי הם כבר מלווים אותו והוא אמור להתחבר אליהם ריגשית.</a:t>
            </a:r>
            <a:endParaRPr lang="en-US" sz="1600" dirty="0"/>
          </a:p>
          <a:p>
            <a:pPr lvl="0">
              <a:buFont typeface="Wingdings" panose="05000000000000000000" pitchFamily="2" charset="2"/>
              <a:buChar char="v"/>
            </a:pPr>
            <a:r>
              <a:rPr lang="he-IL" sz="1600" u="sng" dirty="0">
                <a:solidFill>
                  <a:srgbClr val="CC6600"/>
                </a:solidFill>
              </a:rPr>
              <a:t>תיאור רקע מקראי: </a:t>
            </a:r>
            <a:r>
              <a:rPr lang="he-IL" sz="1600" dirty="0"/>
              <a:t>בזמן שמשה עלה להר סיני לדבר עם אלוקים ולהביא את לוחות הברית (עשרת הדיברות), ערב רב הניע את ישראל לבנות עגל מזהב ולעבוד אותו בכל מיני טענות.</a:t>
            </a:r>
            <a:endParaRPr lang="en-US" sz="1600" dirty="0"/>
          </a:p>
          <a:p>
            <a:pPr>
              <a:buFont typeface="Wingdings" panose="05000000000000000000" pitchFamily="2" charset="2"/>
              <a:buChar char="v"/>
            </a:pPr>
            <a:endParaRPr lang="en-US" sz="1600" dirty="0"/>
          </a:p>
          <a:p>
            <a:pPr lvl="0">
              <a:buFont typeface="Wingdings" panose="05000000000000000000" pitchFamily="2" charset="2"/>
              <a:buChar char="v"/>
            </a:pPr>
            <a:r>
              <a:rPr lang="he-IL" sz="1801" b="1" dirty="0">
                <a:solidFill>
                  <a:srgbClr val="FF0000"/>
                </a:solidFill>
              </a:rPr>
              <a:t>נקודת פיצול שביעית : להצטרף לבניית עגל הזהב או להרוג אותם –</a:t>
            </a:r>
            <a:endParaRPr lang="en-US" sz="1801" dirty="0">
              <a:solidFill>
                <a:srgbClr val="FF0000"/>
              </a:solidFill>
            </a:endParaRPr>
          </a:p>
          <a:p>
            <a:pPr lvl="1">
              <a:buFont typeface="Wingdings" panose="05000000000000000000" pitchFamily="2" charset="2"/>
              <a:buChar char="v"/>
            </a:pPr>
            <a:r>
              <a:rPr lang="he-IL" sz="1600" dirty="0"/>
              <a:t>אם בחר להצטרף יבוא איש מבית לוי ויהרוג אותו בלי שיהיה לו אפשרות להתגונן.</a:t>
            </a:r>
            <a:endParaRPr lang="en-US" sz="1600" dirty="0"/>
          </a:p>
          <a:p>
            <a:pPr lvl="1">
              <a:buFont typeface="Wingdings" panose="05000000000000000000" pitchFamily="2" charset="2"/>
              <a:buChar char="v"/>
            </a:pPr>
            <a:r>
              <a:rPr lang="he-IL" sz="1600" dirty="0"/>
              <a:t>אם בחר להרוג יצטרך לחשוב על דרכים להרוג את הוגי הרעיון ואת הנגררים, לא בטוח שהוא יצליח במשימה אך אם כן הוא הגיע לסוף המשחק וניצח.</a:t>
            </a:r>
            <a:endParaRPr lang="en-US" sz="1600" dirty="0"/>
          </a:p>
          <a:p>
            <a:pPr marL="0" indent="0">
              <a:buNone/>
            </a:pPr>
            <a:endParaRPr lang="en-US" sz="2400" dirty="0">
              <a:solidFill>
                <a:schemeClr val="accent2">
                  <a:lumMod val="40000"/>
                  <a:lumOff val="60000"/>
                </a:schemeClr>
              </a:solidFill>
            </a:endParaRPr>
          </a:p>
          <a:p>
            <a:pPr>
              <a:buFont typeface="Wingdings" panose="05000000000000000000" pitchFamily="2" charset="2"/>
              <a:buChar char="v"/>
            </a:pPr>
            <a:r>
              <a:rPr lang="he-IL" u="sng" dirty="0">
                <a:solidFill>
                  <a:schemeClr val="accent2">
                    <a:lumMod val="40000"/>
                    <a:lumOff val="60000"/>
                  </a:schemeClr>
                </a:solidFill>
              </a:rPr>
              <a:t>סיכום: </a:t>
            </a:r>
            <a:r>
              <a:rPr lang="he-IL" sz="2400" dirty="0">
                <a:solidFill>
                  <a:schemeClr val="accent2">
                    <a:lumMod val="40000"/>
                    <a:lumOff val="60000"/>
                  </a:schemeClr>
                </a:solidFill>
              </a:rPr>
              <a:t>רצינו להביא נקודת מבט שונה על כל סיפור יציאת מצרים, הסיפור המקורי לא השתנה בכלל ואפילו אפשר לראות בסיפור שלנו </a:t>
            </a:r>
            <a:r>
              <a:rPr lang="he-IL" sz="2400" dirty="0" err="1">
                <a:solidFill>
                  <a:schemeClr val="accent2">
                    <a:lumMod val="40000"/>
                    <a:lumOff val="60000"/>
                  </a:schemeClr>
                </a:solidFill>
              </a:rPr>
              <a:t>שה"גיבור</a:t>
            </a:r>
            <a:r>
              <a:rPr lang="he-IL" sz="2400" dirty="0">
                <a:solidFill>
                  <a:schemeClr val="accent2">
                    <a:lumMod val="40000"/>
                    <a:lumOff val="60000"/>
                  </a:schemeClr>
                </a:solidFill>
              </a:rPr>
              <a:t>" הוא הגורם לחלק מהדברים. </a:t>
            </a:r>
            <a:endParaRPr lang="en-US" sz="2400" dirty="0">
              <a:solidFill>
                <a:schemeClr val="accent2">
                  <a:lumMod val="40000"/>
                  <a:lumOff val="60000"/>
                </a:schemeClr>
              </a:solidFill>
            </a:endParaRPr>
          </a:p>
          <a:p>
            <a:pPr>
              <a:buFont typeface="Wingdings" panose="05000000000000000000" pitchFamily="2" charset="2"/>
              <a:buChar char="v"/>
            </a:pPr>
            <a:endParaRPr lang="he-IL" sz="1600" dirty="0"/>
          </a:p>
        </p:txBody>
      </p:sp>
      <p:sp>
        <p:nvSpPr>
          <p:cNvPr id="4" name="מלבן 3">
            <a:extLst>
              <a:ext uri="{FF2B5EF4-FFF2-40B4-BE49-F238E27FC236}">
                <a16:creationId xmlns:a16="http://schemas.microsoft.com/office/drawing/2014/main" id="{B4595802-0BC2-4150-9614-6AF2DB4BEE32}"/>
              </a:ext>
            </a:extLst>
          </p:cNvPr>
          <p:cNvSpPr/>
          <p:nvPr/>
        </p:nvSpPr>
        <p:spPr>
          <a:xfrm>
            <a:off x="-3" y="0"/>
            <a:ext cx="12191695" cy="6852960"/>
          </a:xfrm>
          <a:prstGeom prst="rect">
            <a:avLst/>
          </a:prstGeom>
          <a:noFill/>
          <a:ln w="206375">
            <a:solidFill>
              <a:srgbClr val="78575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1"/>
          </a:p>
        </p:txBody>
      </p:sp>
      <p:pic>
        <p:nvPicPr>
          <p:cNvPr id="16" name="תמונה 15" descr="תמונה שמכילה טקסט, חוץ, שקיעה&#10;&#10;התיאור נוצר באופן אוטומטי">
            <a:extLst>
              <a:ext uri="{FF2B5EF4-FFF2-40B4-BE49-F238E27FC236}">
                <a16:creationId xmlns:a16="http://schemas.microsoft.com/office/drawing/2014/main" id="{4BDCF366-6BA9-4563-9DF8-4249D7B0DA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08" y="2856216"/>
            <a:ext cx="3040005" cy="1488981"/>
          </a:xfrm>
          <a:prstGeom prst="rect">
            <a:avLst/>
          </a:prstGeom>
          <a:ln>
            <a:noFill/>
          </a:ln>
          <a:effectLst>
            <a:softEdge rad="112500"/>
          </a:effectLst>
        </p:spPr>
      </p:pic>
    </p:spTree>
    <p:extLst>
      <p:ext uri="{BB962C8B-B14F-4D97-AF65-F5344CB8AC3E}">
        <p14:creationId xmlns:p14="http://schemas.microsoft.com/office/powerpoint/2010/main" val="241882428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2457</Words>
  <Application>Microsoft Office PowerPoint</Application>
  <PresentationFormat>Widescreen</PresentationFormat>
  <Paragraphs>157</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Wingdings</vt:lpstr>
      <vt:lpstr>ערכת נושא Office</vt:lpstr>
      <vt:lpstr>מטלה שבועית: הוספת רכיבים דרמטיים לסיפור קיים- יציאת מצריים</vt:lpstr>
      <vt:lpstr>עלילה</vt:lpstr>
      <vt:lpstr>עלילה</vt:lpstr>
      <vt:lpstr>עלילה</vt:lpstr>
      <vt:lpstr>עלילה</vt:lpstr>
      <vt:lpstr>עלילה</vt:lpstr>
      <vt:lpstr>עלילה</vt:lpstr>
      <vt:lpstr>עלילה</vt:lpstr>
      <vt:lpstr>עלילה</vt:lpstr>
      <vt:lpstr>עלילה</vt:lpstr>
      <vt:lpstr>עלילה</vt:lpstr>
      <vt:lpstr>עולם</vt:lpstr>
      <vt:lpstr>שעשוע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מטלה שבועית: הוספת רכיבים דרמטיים לסיפור קיים- יציאת מצריים</dc:title>
  <dc:creator>Yuval Zarbiv</dc:creator>
  <cp:lastModifiedBy>matti stern</cp:lastModifiedBy>
  <cp:revision>6</cp:revision>
  <dcterms:created xsi:type="dcterms:W3CDTF">2020-11-25T01:11:40Z</dcterms:created>
  <dcterms:modified xsi:type="dcterms:W3CDTF">2020-11-25T06:21:02Z</dcterms:modified>
</cp:coreProperties>
</file>